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4"/>
  </p:notesMasterIdLst>
  <p:handoutMasterIdLst>
    <p:handoutMasterId r:id="rId15"/>
  </p:handoutMasterIdLst>
  <p:sldIdLst>
    <p:sldId id="2561" r:id="rId2"/>
    <p:sldId id="2582" r:id="rId3"/>
    <p:sldId id="2583" r:id="rId4"/>
    <p:sldId id="2563" r:id="rId5"/>
    <p:sldId id="2572" r:id="rId6"/>
    <p:sldId id="2580" r:id="rId7"/>
    <p:sldId id="2581" r:id="rId8"/>
    <p:sldId id="2585" r:id="rId9"/>
    <p:sldId id="2577" r:id="rId10"/>
    <p:sldId id="2547" r:id="rId11"/>
    <p:sldId id="2584" r:id="rId12"/>
    <p:sldId id="25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7FF"/>
    <a:srgbClr val="C1EFFF"/>
    <a:srgbClr val="99CCFF"/>
    <a:srgbClr val="5BD4FF"/>
    <a:srgbClr val="1D7583"/>
    <a:srgbClr val="C5A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34" autoAdjust="0"/>
  </p:normalViewPr>
  <p:slideViewPr>
    <p:cSldViewPr snapToGrid="0">
      <p:cViewPr varScale="1">
        <p:scale>
          <a:sx n="114" d="100"/>
          <a:sy n="114" d="100"/>
        </p:scale>
        <p:origin x="4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svg"/><Relationship Id="rId1" Type="http://schemas.openxmlformats.org/officeDocument/2006/relationships/image" Target="../media/image10.png"/><Relationship Id="rId6" Type="http://schemas.openxmlformats.org/officeDocument/2006/relationships/image" Target="../media/image18.svg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svg"/><Relationship Id="rId1" Type="http://schemas.openxmlformats.org/officeDocument/2006/relationships/image" Target="../media/image10.png"/><Relationship Id="rId6" Type="http://schemas.openxmlformats.org/officeDocument/2006/relationships/image" Target="../media/image18.svg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85546-7C7C-4B3E-ABEB-2669F1A65FB2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CEA5FC-4640-45AF-B712-7A4FD94AEF0D}">
      <dgm:prSet phldrT="[Text]" custT="1"/>
      <dgm:spPr/>
      <dgm:t>
        <a:bodyPr/>
        <a:lstStyle/>
        <a:p>
          <a:pPr>
            <a:defRPr b="1"/>
          </a:pPr>
          <a:r>
            <a:rPr lang="en-US" sz="1600" b="1" dirty="0">
              <a:solidFill>
                <a:srgbClr val="002060"/>
              </a:solidFill>
            </a:rPr>
            <a:t>I.</a:t>
          </a:r>
          <a:r>
            <a:rPr lang="tr-TR" sz="1600" b="1" dirty="0">
              <a:solidFill>
                <a:srgbClr val="002060"/>
              </a:solidFill>
            </a:rPr>
            <a:t> Giriş</a:t>
          </a:r>
          <a:endParaRPr lang="en-US" sz="1100" dirty="0">
            <a:solidFill>
              <a:srgbClr val="002060"/>
            </a:solidFill>
          </a:endParaRPr>
        </a:p>
      </dgm:t>
    </dgm:pt>
    <dgm:pt modelId="{929A5FD9-0612-4B79-9B59-C3C36D34A069}" type="parTrans" cxnId="{DBD99269-D7F7-4B47-B17B-A5AE402751D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A99745B-BB5C-49B3-A782-8DB57641F6C9}" type="sibTrans" cxnId="{DBD99269-D7F7-4B47-B17B-A5AE402751D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96A9AF0-0DAE-4EB3-B448-4501DA034F4A}">
      <dgm:prSet phldrT="[Text]" custT="1"/>
      <dgm:spPr/>
      <dgm:t>
        <a:bodyPr/>
        <a:lstStyle/>
        <a:p>
          <a:pPr>
            <a:defRPr b="1"/>
          </a:pPr>
          <a:r>
            <a:rPr lang="en-US" sz="1600" b="1" dirty="0">
              <a:solidFill>
                <a:srgbClr val="002060"/>
              </a:solidFill>
            </a:rPr>
            <a:t>II.</a:t>
          </a:r>
          <a:r>
            <a:rPr lang="tr-TR" sz="1600" b="1" dirty="0">
              <a:solidFill>
                <a:srgbClr val="002060"/>
              </a:solidFill>
            </a:rPr>
            <a:t> Literatür Taraması</a:t>
          </a:r>
          <a:endParaRPr lang="en-US" sz="1100" dirty="0">
            <a:solidFill>
              <a:srgbClr val="002060"/>
            </a:solidFill>
          </a:endParaRPr>
        </a:p>
      </dgm:t>
    </dgm:pt>
    <dgm:pt modelId="{8CE6ABD6-768E-42C8-9029-C3B5F278B21C}" type="parTrans" cxnId="{CA0753BD-DB60-4D68-8486-5B376B839B2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B0D7DA9-E6ED-4137-9716-F48BF62327A8}" type="sibTrans" cxnId="{CA0753BD-DB60-4D68-8486-5B376B839B2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A6B1BA0-B2FC-48AD-8EDA-F4AAA4AF2782}">
      <dgm:prSet custT="1"/>
      <dgm:spPr/>
      <dgm:t>
        <a:bodyPr/>
        <a:lstStyle/>
        <a:p>
          <a:pPr>
            <a:defRPr b="1"/>
          </a:pPr>
          <a:r>
            <a:rPr lang="tr-TR" sz="1600" b="1" dirty="0">
              <a:solidFill>
                <a:srgbClr val="002060"/>
              </a:solidFill>
            </a:rPr>
            <a:t>III</a:t>
          </a:r>
          <a:r>
            <a:rPr lang="tr-TR" sz="1600" b="1" dirty="0" smtClean="0">
              <a:solidFill>
                <a:srgbClr val="002060"/>
              </a:solidFill>
            </a:rPr>
            <a:t>. Yöntem (Metodoloji)</a:t>
          </a:r>
          <a:endParaRPr lang="en-US" sz="1100" dirty="0">
            <a:solidFill>
              <a:srgbClr val="002060"/>
            </a:solidFill>
          </a:endParaRPr>
        </a:p>
      </dgm:t>
    </dgm:pt>
    <dgm:pt modelId="{D7D3AA07-BCB9-4212-A556-E90870FB1413}" type="parTrans" cxnId="{CD6B6EE8-3813-4EF1-BFEC-C005A3326D6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9FB540D-D808-4040-9A37-0AC474C0212F}" type="sibTrans" cxnId="{CD6B6EE8-3813-4EF1-BFEC-C005A3326D6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12ADAAB-D5CB-4BBC-8DAF-7340FD334994}">
      <dgm:prSet custT="1"/>
      <dgm:spPr/>
      <dgm:t>
        <a:bodyPr/>
        <a:lstStyle/>
        <a:p>
          <a:pPr>
            <a:defRPr b="1"/>
          </a:pPr>
          <a:r>
            <a:rPr lang="en-US" sz="1600" b="1" dirty="0">
              <a:solidFill>
                <a:srgbClr val="002060"/>
              </a:solidFill>
            </a:rPr>
            <a:t>IV.</a:t>
          </a:r>
          <a:r>
            <a:rPr lang="tr-TR" sz="1600" b="1" dirty="0">
              <a:solidFill>
                <a:srgbClr val="002060"/>
              </a:solidFill>
            </a:rPr>
            <a:t> Bulgular ve Tartışma</a:t>
          </a:r>
          <a:endParaRPr lang="en-US" sz="1100" dirty="0">
            <a:solidFill>
              <a:srgbClr val="002060"/>
            </a:solidFill>
          </a:endParaRPr>
        </a:p>
      </dgm:t>
    </dgm:pt>
    <dgm:pt modelId="{45F6D312-A686-491E-95E3-EFB9640CC472}" type="parTrans" cxnId="{C8C7266C-2A0C-476A-85B3-F12BE2521F4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B2787E4-2A8B-428D-A4AE-2B14DCFFC4E7}" type="sibTrans" cxnId="{C8C7266C-2A0C-476A-85B3-F12BE2521F4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2560FD2-F12F-4A06-A96F-B86674952111}">
      <dgm:prSet custT="1"/>
      <dgm:spPr/>
      <dgm:t>
        <a:bodyPr/>
        <a:lstStyle/>
        <a:p>
          <a:pPr>
            <a:defRPr b="1"/>
          </a:pPr>
          <a:r>
            <a:rPr lang="en-US" sz="1600" b="1" i="0" dirty="0">
              <a:solidFill>
                <a:srgbClr val="002060"/>
              </a:solidFill>
            </a:rPr>
            <a:t>V.</a:t>
          </a:r>
          <a:r>
            <a:rPr lang="tr-TR" sz="1600" b="1" i="0" dirty="0">
              <a:solidFill>
                <a:srgbClr val="002060"/>
              </a:solidFill>
            </a:rPr>
            <a:t> Sonuçlar ve Öneriler</a:t>
          </a:r>
          <a:endParaRPr lang="en-US" sz="1600" b="1" i="0" dirty="0">
            <a:solidFill>
              <a:srgbClr val="002060"/>
            </a:solidFill>
          </a:endParaRPr>
        </a:p>
      </dgm:t>
    </dgm:pt>
    <dgm:pt modelId="{96173659-138A-4A00-AE0B-9063EA9393A6}" type="parTrans" cxnId="{F9D8B584-9399-4A2B-8ADC-F71293A4822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3C3BC3F-2256-4FBC-AFA5-0D035E3EACD7}" type="sibTrans" cxnId="{F9D8B584-9399-4A2B-8ADC-F71293A4822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83CC5F6-E9B5-49F2-909E-A68D38896308}">
      <dgm:prSet custT="1"/>
      <dgm:spPr/>
      <dgm:t>
        <a:bodyPr/>
        <a:lstStyle/>
        <a:p>
          <a:pPr marL="0">
            <a:defRPr b="1"/>
          </a:pPr>
          <a:r>
            <a:rPr lang="tr-TR" sz="1400" b="0" i="0" dirty="0">
              <a:solidFill>
                <a:srgbClr val="002060"/>
              </a:solidFill>
            </a:rPr>
            <a:t>Altyazılarınız varsa buraya ekleyin</a:t>
          </a:r>
          <a:endParaRPr lang="en-US" sz="1400" b="0" i="0" dirty="0">
            <a:solidFill>
              <a:srgbClr val="002060"/>
            </a:solidFill>
          </a:endParaRPr>
        </a:p>
      </dgm:t>
    </dgm:pt>
    <dgm:pt modelId="{4C61DDEE-8BBF-4CBF-B066-7E60B6DF0A11}" type="sibTrans" cxnId="{59786CF9-070F-4821-A4E9-D33DB930D8D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5BFC747-B881-4328-BFBE-9BC128388CC6}" type="parTrans" cxnId="{59786CF9-070F-4821-A4E9-D33DB930D8D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A5D3400-AF5B-4297-8592-4C1EDB9D0973}" type="pres">
      <dgm:prSet presAssocID="{63085546-7C7C-4B3E-ABEB-2669F1A65FB2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BD204284-1F7C-4D58-BC79-8C2DEE7E9FAF}" type="pres">
      <dgm:prSet presAssocID="{63085546-7C7C-4B3E-ABEB-2669F1A65FB2}" presName="divider" presStyleLbl="fgAcc1" presStyleIdx="0" presStyleCnt="7" custFlipVert="1" custSzY="105708"/>
      <dgm:spPr>
        <a:prstGeom prst="homePlate">
          <a:avLst/>
        </a:prstGeom>
        <a:solidFill>
          <a:schemeClr val="accent5">
            <a:alpha val="90000"/>
          </a:schemeClr>
        </a:solidFill>
        <a:ln>
          <a:noFill/>
        </a:ln>
      </dgm:spPr>
    </dgm:pt>
    <dgm:pt modelId="{46A6B157-7198-41C4-9D25-C4F8885F1B6F}" type="pres">
      <dgm:prSet presAssocID="{63085546-7C7C-4B3E-ABEB-2669F1A65FB2}" presName="nodes" presStyleCnt="0">
        <dgm:presLayoutVars>
          <dgm:chMax/>
          <dgm:chPref/>
          <dgm:animLvl val="lvl"/>
        </dgm:presLayoutVars>
      </dgm:prSet>
      <dgm:spPr/>
    </dgm:pt>
    <dgm:pt modelId="{578E6A06-6F61-48BD-9F1A-48E731D6E26D}" type="pres">
      <dgm:prSet presAssocID="{9DCEA5FC-4640-45AF-B712-7A4FD94AEF0D}" presName="composite" presStyleCnt="0"/>
      <dgm:spPr/>
    </dgm:pt>
    <dgm:pt modelId="{9F727168-E825-43C1-AF50-41E115F59C0C}" type="pres">
      <dgm:prSet presAssocID="{9DCEA5FC-4640-45AF-B712-7A4FD94AEF0D}" presName="ConnectorPoint" presStyleLbl="lnNode1" presStyleIdx="0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C380CA5-521A-4949-A022-450DA9C217F5}" type="pres">
      <dgm:prSet presAssocID="{9DCEA5FC-4640-45AF-B712-7A4FD94AEF0D}" presName="DropPinPlaceHolder" presStyleCnt="0"/>
      <dgm:spPr/>
    </dgm:pt>
    <dgm:pt modelId="{19EF924A-339B-436A-9151-9C7B0B0377B9}" type="pres">
      <dgm:prSet presAssocID="{9DCEA5FC-4640-45AF-B712-7A4FD94AEF0D}" presName="DropPin" presStyleLbl="alignNode1" presStyleIdx="0" presStyleCnt="6" custLinFactNeighborX="-7823" custLinFactNeighborY="-12938"/>
      <dgm:spPr>
        <a:solidFill>
          <a:schemeClr val="bg2">
            <a:lumMod val="85000"/>
          </a:schemeClr>
        </a:solidFill>
        <a:ln>
          <a:solidFill>
            <a:schemeClr val="tx2">
              <a:lumMod val="75000"/>
            </a:schemeClr>
          </a:solidFill>
        </a:ln>
      </dgm:spPr>
    </dgm:pt>
    <dgm:pt modelId="{846B4BA4-33F0-43CE-A60E-B95E195AD5A9}" type="pres">
      <dgm:prSet presAssocID="{9DCEA5FC-4640-45AF-B712-7A4FD94AEF0D}" presName="Ellipse" presStyleLbl="fgAcc1" presStyleIdx="1" presStyleCnt="7"/>
      <dgm:spPr>
        <a:prstGeom prst="donut">
          <a:avLst/>
        </a:prstGeom>
        <a:ln>
          <a:solidFill>
            <a:schemeClr val="tx2">
              <a:lumMod val="75000"/>
            </a:schemeClr>
          </a:solidFill>
        </a:ln>
      </dgm:spPr>
    </dgm:pt>
    <dgm:pt modelId="{A782CF5D-A585-4990-846A-5EDBD19A9BDB}" type="pres">
      <dgm:prSet presAssocID="{9DCEA5FC-4640-45AF-B712-7A4FD94AEF0D}" presName="L2TextContainer" presStyleLbl="revTx" presStyleIdx="0" presStyleCnt="12">
        <dgm:presLayoutVars>
          <dgm:bulletEnabled val="1"/>
        </dgm:presLayoutVars>
      </dgm:prSet>
      <dgm:spPr/>
    </dgm:pt>
    <dgm:pt modelId="{85C50C56-6DC8-4C47-8DBC-4FD6B1554AA4}" type="pres">
      <dgm:prSet presAssocID="{9DCEA5FC-4640-45AF-B712-7A4FD94AEF0D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322B1B-F357-4BCD-BF34-8A0D705A1CE7}" type="pres">
      <dgm:prSet presAssocID="{9DCEA5FC-4640-45AF-B712-7A4FD94AEF0D}" presName="ConnectLine" presStyleLbl="sibTrans1D1" presStyleIdx="0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9FF32B1E-94FD-475E-9959-8E0546070C5B}" type="pres">
      <dgm:prSet presAssocID="{9DCEA5FC-4640-45AF-B712-7A4FD94AEF0D}" presName="EmptyPlaceHolder" presStyleCnt="0"/>
      <dgm:spPr/>
    </dgm:pt>
    <dgm:pt modelId="{C9E000F5-B650-46EB-A3B0-FBA6593CE548}" type="pres">
      <dgm:prSet presAssocID="{0A99745B-BB5C-49B3-A782-8DB57641F6C9}" presName="spaceBetweenRectangles" presStyleCnt="0"/>
      <dgm:spPr/>
    </dgm:pt>
    <dgm:pt modelId="{64373A7D-C7A5-4C0C-9781-58743159539A}" type="pres">
      <dgm:prSet presAssocID="{096A9AF0-0DAE-4EB3-B448-4501DA034F4A}" presName="composite" presStyleCnt="0"/>
      <dgm:spPr/>
    </dgm:pt>
    <dgm:pt modelId="{B57996C3-16BE-4CEB-B9E2-6FFC42938F41}" type="pres">
      <dgm:prSet presAssocID="{096A9AF0-0DAE-4EB3-B448-4501DA034F4A}" presName="ConnectorPoint" presStyleLbl="lnNode1" presStyleIdx="1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C71368F-DA7E-405D-93AC-3A6767BF9FC6}" type="pres">
      <dgm:prSet presAssocID="{096A9AF0-0DAE-4EB3-B448-4501DA034F4A}" presName="DropPinPlaceHolder" presStyleCnt="0"/>
      <dgm:spPr/>
    </dgm:pt>
    <dgm:pt modelId="{5B4632EA-1574-417A-A3FA-D711159FBAD1}" type="pres">
      <dgm:prSet presAssocID="{096A9AF0-0DAE-4EB3-B448-4501DA034F4A}" presName="DropPin" presStyleLbl="alignNode1" presStyleIdx="1" presStyleCnt="6"/>
      <dgm:spPr>
        <a:solidFill>
          <a:schemeClr val="bg2">
            <a:lumMod val="85000"/>
          </a:schemeClr>
        </a:solidFill>
        <a:ln>
          <a:solidFill>
            <a:schemeClr val="tx2">
              <a:lumMod val="75000"/>
            </a:schemeClr>
          </a:solidFill>
        </a:ln>
      </dgm:spPr>
    </dgm:pt>
    <dgm:pt modelId="{032E0966-F86B-4BBD-BE80-8FAB861AF0E8}" type="pres">
      <dgm:prSet presAssocID="{096A9AF0-0DAE-4EB3-B448-4501DA034F4A}" presName="Ellipse" presStyleLbl="fgAcc1" presStyleIdx="2" presStyleCnt="7"/>
      <dgm:spPr>
        <a:prstGeom prst="donut">
          <a:avLst/>
        </a:prstGeom>
        <a:solidFill>
          <a:schemeClr val="bg1">
            <a:alpha val="90000"/>
          </a:schemeClr>
        </a:solidFill>
        <a:ln>
          <a:solidFill>
            <a:schemeClr val="tx2">
              <a:lumMod val="75000"/>
            </a:schemeClr>
          </a:solidFill>
        </a:ln>
      </dgm:spPr>
    </dgm:pt>
    <dgm:pt modelId="{B608C5A1-CE9E-4410-9F2F-F714CC6AB069}" type="pres">
      <dgm:prSet presAssocID="{096A9AF0-0DAE-4EB3-B448-4501DA034F4A}" presName="L2TextContainer" presStyleLbl="revTx" presStyleIdx="2" presStyleCnt="12">
        <dgm:presLayoutVars>
          <dgm:bulletEnabled val="1"/>
        </dgm:presLayoutVars>
      </dgm:prSet>
      <dgm:spPr/>
    </dgm:pt>
    <dgm:pt modelId="{C1E34084-406C-48D5-88FE-7226282DBC49}" type="pres">
      <dgm:prSet presAssocID="{096A9AF0-0DAE-4EB3-B448-4501DA034F4A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168228-1414-4AAF-B7E5-C08A80BBB2F1}" type="pres">
      <dgm:prSet presAssocID="{096A9AF0-0DAE-4EB3-B448-4501DA034F4A}" presName="ConnectLine" presStyleLbl="sibTrans1D1" presStyleIdx="1" presStyleCnt="6"/>
      <dgm:spPr>
        <a:xfrm>
          <a:off x="1843314" y="2690813"/>
          <a:ext cx="0" cy="1592961"/>
        </a:xfrm>
        <a:prstGeom prst="line">
          <a:avLst/>
        </a:prstGeom>
      </dgm:spPr>
    </dgm:pt>
    <dgm:pt modelId="{C791BCDD-76D3-4E0E-98B9-0C4903CF0E94}" type="pres">
      <dgm:prSet presAssocID="{096A9AF0-0DAE-4EB3-B448-4501DA034F4A}" presName="EmptyPlaceHolder" presStyleCnt="0"/>
      <dgm:spPr/>
    </dgm:pt>
    <dgm:pt modelId="{3B1DA912-FDB7-4F73-8823-B30C56F7DE86}" type="pres">
      <dgm:prSet presAssocID="{6B0D7DA9-E6ED-4137-9716-F48BF62327A8}" presName="spaceBetweenRectangles" presStyleCnt="0"/>
      <dgm:spPr/>
    </dgm:pt>
    <dgm:pt modelId="{DCEEC7C0-6CAC-4153-B66A-D920E3B7F504}" type="pres">
      <dgm:prSet presAssocID="{683CC5F6-E9B5-49F2-909E-A68D38896308}" presName="composite" presStyleCnt="0"/>
      <dgm:spPr/>
    </dgm:pt>
    <dgm:pt modelId="{56361E50-9FEC-48AD-A369-C1A8379B35EC}" type="pres">
      <dgm:prSet presAssocID="{683CC5F6-E9B5-49F2-909E-A68D38896308}" presName="ConnectorPoint" presStyleLbl="lnNode1" presStyleIdx="2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0AC7E27-D774-4261-A80F-683BBD09A81D}" type="pres">
      <dgm:prSet presAssocID="{683CC5F6-E9B5-49F2-909E-A68D38896308}" presName="DropPinPlaceHolder" presStyleCnt="0"/>
      <dgm:spPr/>
    </dgm:pt>
    <dgm:pt modelId="{7BC09B8D-1C75-4604-9F35-AEC078447C45}" type="pres">
      <dgm:prSet presAssocID="{683CC5F6-E9B5-49F2-909E-A68D38896308}" presName="DropPin" presStyleLbl="alignNode1" presStyleIdx="2" presStyleCnt="6" custLinFactX="-100000" custLinFactY="-14484" custLinFactNeighborX="-121644" custLinFactNeighborY="-100000"/>
      <dgm:spPr>
        <a:prstGeom prst="ellipse">
          <a:avLst/>
        </a:prstGeom>
        <a:solidFill>
          <a:schemeClr val="bg2">
            <a:lumMod val="85000"/>
          </a:schemeClr>
        </a:solidFill>
        <a:ln>
          <a:solidFill>
            <a:schemeClr val="tx2">
              <a:lumMod val="75000"/>
            </a:schemeClr>
          </a:solidFill>
        </a:ln>
      </dgm:spPr>
    </dgm:pt>
    <dgm:pt modelId="{DFE91A1F-E910-48AB-A4C9-128002268483}" type="pres">
      <dgm:prSet presAssocID="{683CC5F6-E9B5-49F2-909E-A68D38896308}" presName="Ellipse" presStyleLbl="fgAcc1" presStyleIdx="3" presStyleCnt="7"/>
      <dgm:spPr>
        <a:prstGeom prst="star12">
          <a:avLst/>
        </a:prstGeom>
        <a:ln>
          <a:solidFill>
            <a:schemeClr val="tx2">
              <a:lumMod val="75000"/>
            </a:schemeClr>
          </a:solidFill>
        </a:ln>
      </dgm:spPr>
    </dgm:pt>
    <dgm:pt modelId="{FC8603F2-85FC-4134-978C-4054E468209C}" type="pres">
      <dgm:prSet presAssocID="{683CC5F6-E9B5-49F2-909E-A68D38896308}" presName="L2TextContainer" presStyleLbl="revTx" presStyleIdx="4" presStyleCnt="12">
        <dgm:presLayoutVars>
          <dgm:bulletEnabled val="1"/>
        </dgm:presLayoutVars>
      </dgm:prSet>
      <dgm:spPr/>
    </dgm:pt>
    <dgm:pt modelId="{4EB3AA5C-1289-44C6-9F3E-859ABA28E18F}" type="pres">
      <dgm:prSet presAssocID="{683CC5F6-E9B5-49F2-909E-A68D38896308}" presName="L1TextContainer" presStyleLbl="revTx" presStyleIdx="5" presStyleCnt="12" custScaleY="416970" custLinFactNeighborX="-47940" custLinFactNeighborY="-656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B03C0E-97EC-4D66-9B09-35D689DAB28C}" type="pres">
      <dgm:prSet presAssocID="{683CC5F6-E9B5-49F2-909E-A68D38896308}" presName="ConnectLine" presStyleLbl="sibTrans1D1" presStyleIdx="2" presStyleCnt="6" custLinFactX="-1600000" custLinFactNeighborX="-1641118" custLinFactNeighborY="-46753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1A7A92CB-81F0-42D4-87BF-4008DEFA9CA8}" type="pres">
      <dgm:prSet presAssocID="{683CC5F6-E9B5-49F2-909E-A68D38896308}" presName="EmptyPlaceHolder" presStyleCnt="0"/>
      <dgm:spPr/>
    </dgm:pt>
    <dgm:pt modelId="{ABE3202B-256B-4398-8B41-CB40EDB06266}" type="pres">
      <dgm:prSet presAssocID="{4C61DDEE-8BBF-4CBF-B066-7E60B6DF0A11}" presName="spaceBetweenRectangles" presStyleCnt="0"/>
      <dgm:spPr/>
    </dgm:pt>
    <dgm:pt modelId="{B744CD57-FD23-4E62-9589-4CAC57B034E9}" type="pres">
      <dgm:prSet presAssocID="{CA6B1BA0-B2FC-48AD-8EDA-F4AAA4AF2782}" presName="composite" presStyleCnt="0"/>
      <dgm:spPr/>
    </dgm:pt>
    <dgm:pt modelId="{D891B168-1DA5-4124-931F-A51FCB8EFC11}" type="pres">
      <dgm:prSet presAssocID="{CA6B1BA0-B2FC-48AD-8EDA-F4AAA4AF2782}" presName="ConnectorPoint" presStyleLbl="lnNode1" presStyleIdx="3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2206762-CD73-4F82-B16A-D168E2503215}" type="pres">
      <dgm:prSet presAssocID="{CA6B1BA0-B2FC-48AD-8EDA-F4AAA4AF2782}" presName="DropPinPlaceHolder" presStyleCnt="0"/>
      <dgm:spPr/>
    </dgm:pt>
    <dgm:pt modelId="{C0DBECBF-E3AA-450B-95D4-8349AA21B4F8}" type="pres">
      <dgm:prSet presAssocID="{CA6B1BA0-B2FC-48AD-8EDA-F4AAA4AF2782}" presName="DropPin" presStyleLbl="alignNode1" presStyleIdx="3" presStyleCnt="6"/>
      <dgm:spPr>
        <a:solidFill>
          <a:schemeClr val="bg2">
            <a:lumMod val="85000"/>
          </a:schemeClr>
        </a:solidFill>
        <a:ln>
          <a:solidFill>
            <a:schemeClr val="tx2">
              <a:lumMod val="75000"/>
            </a:schemeClr>
          </a:solidFill>
        </a:ln>
      </dgm:spPr>
    </dgm:pt>
    <dgm:pt modelId="{6EDDD44C-F5E4-49AD-B1D9-346B8B8AEE8F}" type="pres">
      <dgm:prSet presAssocID="{CA6B1BA0-B2FC-48AD-8EDA-F4AAA4AF2782}" presName="Ellipse" presStyleLbl="fgAcc1" presStyleIdx="4" presStyleCnt="7"/>
      <dgm:spPr>
        <a:prstGeom prst="donut">
          <a:avLst/>
        </a:prstGeom>
        <a:ln>
          <a:solidFill>
            <a:schemeClr val="tx2">
              <a:lumMod val="75000"/>
            </a:schemeClr>
          </a:solidFill>
        </a:ln>
      </dgm:spPr>
    </dgm:pt>
    <dgm:pt modelId="{FE564261-183D-47F9-8E7E-BCFC5023A815}" type="pres">
      <dgm:prSet presAssocID="{CA6B1BA0-B2FC-48AD-8EDA-F4AAA4AF2782}" presName="L2TextContainer" presStyleLbl="revTx" presStyleIdx="6" presStyleCnt="12">
        <dgm:presLayoutVars>
          <dgm:bulletEnabled val="1"/>
        </dgm:presLayoutVars>
      </dgm:prSet>
      <dgm:spPr/>
    </dgm:pt>
    <dgm:pt modelId="{3DA36ABE-9810-4ED4-9A55-2905E7588D06}" type="pres">
      <dgm:prSet presAssocID="{CA6B1BA0-B2FC-48AD-8EDA-F4AAA4AF2782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9F5909-A57C-4893-9C8A-D5960FE9BE37}" type="pres">
      <dgm:prSet presAssocID="{CA6B1BA0-B2FC-48AD-8EDA-F4AAA4AF2782}" presName="ConnectLine" presStyleLbl="sibTrans1D1" presStyleIdx="3" presStyleCnt="6"/>
      <dgm:spPr>
        <a:xfrm>
          <a:off x="4960678" y="2690813"/>
          <a:ext cx="0" cy="1592961"/>
        </a:xfrm>
        <a:prstGeom prst="line">
          <a:avLst/>
        </a:prstGeom>
      </dgm:spPr>
    </dgm:pt>
    <dgm:pt modelId="{DEDCEF89-DB8F-4197-B2D2-2D39426E0B96}" type="pres">
      <dgm:prSet presAssocID="{CA6B1BA0-B2FC-48AD-8EDA-F4AAA4AF2782}" presName="EmptyPlaceHolder" presStyleCnt="0"/>
      <dgm:spPr/>
    </dgm:pt>
    <dgm:pt modelId="{4A96FD2F-C127-41DC-AA54-1EEBED6BA483}" type="pres">
      <dgm:prSet presAssocID="{39FB540D-D808-4040-9A37-0AC474C0212F}" presName="spaceBetweenRectangles" presStyleCnt="0"/>
      <dgm:spPr/>
    </dgm:pt>
    <dgm:pt modelId="{A1AE2BC4-A99C-4DD3-A84D-EB3461D18287}" type="pres">
      <dgm:prSet presAssocID="{212ADAAB-D5CB-4BBC-8DAF-7340FD334994}" presName="composite" presStyleCnt="0"/>
      <dgm:spPr/>
    </dgm:pt>
    <dgm:pt modelId="{278CF1E0-B1C4-4B10-A5EC-FD7EF0557E2D}" type="pres">
      <dgm:prSet presAssocID="{212ADAAB-D5CB-4BBC-8DAF-7340FD334994}" presName="ConnectorPoint" presStyleLbl="lnNode1" presStyleIdx="4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27B65FB4-BE6A-41E6-BBE9-8DC9F7B73486}" type="pres">
      <dgm:prSet presAssocID="{212ADAAB-D5CB-4BBC-8DAF-7340FD334994}" presName="DropPinPlaceHolder" presStyleCnt="0"/>
      <dgm:spPr/>
    </dgm:pt>
    <dgm:pt modelId="{488CC4C6-DFBC-460C-A9ED-BEDA8CC682D4}" type="pres">
      <dgm:prSet presAssocID="{212ADAAB-D5CB-4BBC-8DAF-7340FD334994}" presName="DropPin" presStyleLbl="alignNode1" presStyleIdx="4" presStyleCnt="6" custLinFactNeighborX="4352" custLinFactNeighborY="-16244"/>
      <dgm:spPr>
        <a:solidFill>
          <a:schemeClr val="bg2">
            <a:lumMod val="85000"/>
          </a:schemeClr>
        </a:solidFill>
        <a:ln>
          <a:solidFill>
            <a:schemeClr val="tx2">
              <a:lumMod val="75000"/>
            </a:schemeClr>
          </a:solidFill>
        </a:ln>
      </dgm:spPr>
    </dgm:pt>
    <dgm:pt modelId="{48CA82DA-B677-461B-A08D-337683480059}" type="pres">
      <dgm:prSet presAssocID="{212ADAAB-D5CB-4BBC-8DAF-7340FD334994}" presName="Ellipse" presStyleLbl="fgAcc1" presStyleIdx="5" presStyleCnt="7"/>
      <dgm:spPr>
        <a:prstGeom prst="donut">
          <a:avLst/>
        </a:prstGeom>
        <a:ln>
          <a:solidFill>
            <a:schemeClr val="tx2">
              <a:lumMod val="75000"/>
            </a:schemeClr>
          </a:solidFill>
        </a:ln>
      </dgm:spPr>
    </dgm:pt>
    <dgm:pt modelId="{D1646913-A3FA-4470-A3E9-C64B0A13A62A}" type="pres">
      <dgm:prSet presAssocID="{212ADAAB-D5CB-4BBC-8DAF-7340FD334994}" presName="L2TextContainer" presStyleLbl="revTx" presStyleIdx="8" presStyleCnt="12">
        <dgm:presLayoutVars>
          <dgm:bulletEnabled val="1"/>
        </dgm:presLayoutVars>
      </dgm:prSet>
      <dgm:spPr/>
    </dgm:pt>
    <dgm:pt modelId="{6EC2FC68-E1B8-4274-8090-C2C96A4CD82C}" type="pres">
      <dgm:prSet presAssocID="{212ADAAB-D5CB-4BBC-8DAF-7340FD334994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41BF23-550C-4E7F-977E-3D22E3AF7B51}" type="pres">
      <dgm:prSet presAssocID="{212ADAAB-D5CB-4BBC-8DAF-7340FD334994}" presName="ConnectLine" presStyleLbl="sibTrans1D1" presStyleIdx="4" presStyleCnt="6"/>
      <dgm:spPr>
        <a:xfrm>
          <a:off x="6519360" y="1097851"/>
          <a:ext cx="0" cy="1592961"/>
        </a:xfrm>
        <a:prstGeom prst="line">
          <a:avLst/>
        </a:prstGeom>
      </dgm:spPr>
    </dgm:pt>
    <dgm:pt modelId="{5018695D-CFD4-49F8-8967-BA8A0C0A0DE1}" type="pres">
      <dgm:prSet presAssocID="{212ADAAB-D5CB-4BBC-8DAF-7340FD334994}" presName="EmptyPlaceHolder" presStyleCnt="0"/>
      <dgm:spPr/>
    </dgm:pt>
    <dgm:pt modelId="{61EA613E-57A8-485F-A4A9-29037092E83A}" type="pres">
      <dgm:prSet presAssocID="{AB2787E4-2A8B-428D-A4AE-2B14DCFFC4E7}" presName="spaceBetweenRectangles" presStyleCnt="0"/>
      <dgm:spPr/>
    </dgm:pt>
    <dgm:pt modelId="{0F3B3032-C16A-44EB-AE28-CB7C1D797D2B}" type="pres">
      <dgm:prSet presAssocID="{A2560FD2-F12F-4A06-A96F-B86674952111}" presName="composite" presStyleCnt="0"/>
      <dgm:spPr/>
    </dgm:pt>
    <dgm:pt modelId="{A64C6D16-2F77-439A-848A-F1081C5E5CBE}" type="pres">
      <dgm:prSet presAssocID="{A2560FD2-F12F-4A06-A96F-B86674952111}" presName="ConnectorPoint" presStyleLbl="lnNode1" presStyleIdx="5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EFC6EAF-71E5-48C3-9F69-6FB96640B14F}" type="pres">
      <dgm:prSet presAssocID="{A2560FD2-F12F-4A06-A96F-B86674952111}" presName="DropPinPlaceHolder" presStyleCnt="0"/>
      <dgm:spPr/>
    </dgm:pt>
    <dgm:pt modelId="{73F98938-B973-410F-B6E0-43437FA146E6}" type="pres">
      <dgm:prSet presAssocID="{A2560FD2-F12F-4A06-A96F-B86674952111}" presName="DropPin" presStyleLbl="alignNode1" presStyleIdx="5" presStyleCnt="6"/>
      <dgm:spPr>
        <a:prstGeom prst="ellipse">
          <a:avLst/>
        </a:prstGeom>
        <a:solidFill>
          <a:schemeClr val="bg2">
            <a:lumMod val="85000"/>
          </a:schemeClr>
        </a:solidFill>
        <a:ln>
          <a:solidFill>
            <a:schemeClr val="tx2">
              <a:lumMod val="75000"/>
            </a:schemeClr>
          </a:solidFill>
        </a:ln>
      </dgm:spPr>
    </dgm:pt>
    <dgm:pt modelId="{26BE64BD-02BC-4C6F-AC50-F9617E59754D}" type="pres">
      <dgm:prSet presAssocID="{A2560FD2-F12F-4A06-A96F-B86674952111}" presName="Ellipse" presStyleLbl="fgAcc1" presStyleIdx="6" presStyleCnt="7"/>
      <dgm:spPr>
        <a:prstGeom prst="star12">
          <a:avLst/>
        </a:prstGeom>
        <a:ln>
          <a:solidFill>
            <a:schemeClr val="tx2">
              <a:lumMod val="75000"/>
            </a:schemeClr>
          </a:solidFill>
        </a:ln>
      </dgm:spPr>
    </dgm:pt>
    <dgm:pt modelId="{5C5070CD-E29E-4F50-9A43-342A2DE968FF}" type="pres">
      <dgm:prSet presAssocID="{A2560FD2-F12F-4A06-A96F-B86674952111}" presName="L2TextContainer" presStyleLbl="revTx" presStyleIdx="10" presStyleCnt="12">
        <dgm:presLayoutVars>
          <dgm:bulletEnabled val="1"/>
        </dgm:presLayoutVars>
      </dgm:prSet>
      <dgm:spPr/>
    </dgm:pt>
    <dgm:pt modelId="{6FED4196-A0D3-4E5C-83DA-99291A8FFFC3}" type="pres">
      <dgm:prSet presAssocID="{A2560FD2-F12F-4A06-A96F-B86674952111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DE4918-169B-4E9C-B946-44A9D45AEC94}" type="pres">
      <dgm:prSet presAssocID="{A2560FD2-F12F-4A06-A96F-B86674952111}" presName="ConnectLine" presStyleLbl="sibTrans1D1" presStyleIdx="5" presStyleCnt="6"/>
      <dgm:spPr>
        <a:xfrm>
          <a:off x="8078042" y="2690813"/>
          <a:ext cx="0" cy="1592961"/>
        </a:xfrm>
        <a:prstGeom prst="line">
          <a:avLst/>
        </a:prstGeom>
      </dgm:spPr>
    </dgm:pt>
    <dgm:pt modelId="{75F2030E-997B-4809-B3F1-AEF48EEEDB2B}" type="pres">
      <dgm:prSet presAssocID="{A2560FD2-F12F-4A06-A96F-B86674952111}" presName="EmptyPlaceHolder" presStyleCnt="0"/>
      <dgm:spPr/>
    </dgm:pt>
  </dgm:ptLst>
  <dgm:cxnLst>
    <dgm:cxn modelId="{30821C78-AFB0-420D-8288-048EDC6649CD}" type="presOf" srcId="{212ADAAB-D5CB-4BBC-8DAF-7340FD334994}" destId="{6EC2FC68-E1B8-4274-8090-C2C96A4CD82C}" srcOrd="0" destOrd="0" presId="urn:microsoft.com/office/officeart/2017/3/layout/DropPinTimeline"/>
    <dgm:cxn modelId="{995FAD0D-905C-4246-BEA6-E4CD468035A2}" type="presOf" srcId="{096A9AF0-0DAE-4EB3-B448-4501DA034F4A}" destId="{C1E34084-406C-48D5-88FE-7226282DBC49}" srcOrd="0" destOrd="0" presId="urn:microsoft.com/office/officeart/2017/3/layout/DropPinTimeline"/>
    <dgm:cxn modelId="{D0B1DC87-C933-4D24-BC28-BB96D1BE402A}" type="presOf" srcId="{CA6B1BA0-B2FC-48AD-8EDA-F4AAA4AF2782}" destId="{3DA36ABE-9810-4ED4-9A55-2905E7588D06}" srcOrd="0" destOrd="0" presId="urn:microsoft.com/office/officeart/2017/3/layout/DropPinTimeline"/>
    <dgm:cxn modelId="{987E6208-6FBF-4818-8D82-020440E776B4}" type="presOf" srcId="{9DCEA5FC-4640-45AF-B712-7A4FD94AEF0D}" destId="{85C50C56-6DC8-4C47-8DBC-4FD6B1554AA4}" srcOrd="0" destOrd="0" presId="urn:microsoft.com/office/officeart/2017/3/layout/DropPinTimeline"/>
    <dgm:cxn modelId="{63AB0265-EE84-426B-AD79-2D63AA53D68A}" type="presOf" srcId="{683CC5F6-E9B5-49F2-909E-A68D38896308}" destId="{4EB3AA5C-1289-44C6-9F3E-859ABA28E18F}" srcOrd="0" destOrd="0" presId="urn:microsoft.com/office/officeart/2017/3/layout/DropPinTimeline"/>
    <dgm:cxn modelId="{59786CF9-070F-4821-A4E9-D33DB930D8D2}" srcId="{63085546-7C7C-4B3E-ABEB-2669F1A65FB2}" destId="{683CC5F6-E9B5-49F2-909E-A68D38896308}" srcOrd="2" destOrd="0" parTransId="{15BFC747-B881-4328-BFBE-9BC128388CC6}" sibTransId="{4C61DDEE-8BBF-4CBF-B066-7E60B6DF0A11}"/>
    <dgm:cxn modelId="{F9D8B584-9399-4A2B-8ADC-F71293A4822C}" srcId="{63085546-7C7C-4B3E-ABEB-2669F1A65FB2}" destId="{A2560FD2-F12F-4A06-A96F-B86674952111}" srcOrd="5" destOrd="0" parTransId="{96173659-138A-4A00-AE0B-9063EA9393A6}" sibTransId="{D3C3BC3F-2256-4FBC-AFA5-0D035E3EACD7}"/>
    <dgm:cxn modelId="{CD6B6EE8-3813-4EF1-BFEC-C005A3326D63}" srcId="{63085546-7C7C-4B3E-ABEB-2669F1A65FB2}" destId="{CA6B1BA0-B2FC-48AD-8EDA-F4AAA4AF2782}" srcOrd="3" destOrd="0" parTransId="{D7D3AA07-BCB9-4212-A556-E90870FB1413}" sibTransId="{39FB540D-D808-4040-9A37-0AC474C0212F}"/>
    <dgm:cxn modelId="{DBD99269-D7F7-4B47-B17B-A5AE402751D9}" srcId="{63085546-7C7C-4B3E-ABEB-2669F1A65FB2}" destId="{9DCEA5FC-4640-45AF-B712-7A4FD94AEF0D}" srcOrd="0" destOrd="0" parTransId="{929A5FD9-0612-4B79-9B59-C3C36D34A069}" sibTransId="{0A99745B-BB5C-49B3-A782-8DB57641F6C9}"/>
    <dgm:cxn modelId="{CA0753BD-DB60-4D68-8486-5B376B839B26}" srcId="{63085546-7C7C-4B3E-ABEB-2669F1A65FB2}" destId="{096A9AF0-0DAE-4EB3-B448-4501DA034F4A}" srcOrd="1" destOrd="0" parTransId="{8CE6ABD6-768E-42C8-9029-C3B5F278B21C}" sibTransId="{6B0D7DA9-E6ED-4137-9716-F48BF62327A8}"/>
    <dgm:cxn modelId="{C8C7266C-2A0C-476A-85B3-F12BE2521F4C}" srcId="{63085546-7C7C-4B3E-ABEB-2669F1A65FB2}" destId="{212ADAAB-D5CB-4BBC-8DAF-7340FD334994}" srcOrd="4" destOrd="0" parTransId="{45F6D312-A686-491E-95E3-EFB9640CC472}" sibTransId="{AB2787E4-2A8B-428D-A4AE-2B14DCFFC4E7}"/>
    <dgm:cxn modelId="{CB3F12BF-FFAB-4B6B-8AD9-1C5C1364E3A8}" type="presOf" srcId="{63085546-7C7C-4B3E-ABEB-2669F1A65FB2}" destId="{7A5D3400-AF5B-4297-8592-4C1EDB9D0973}" srcOrd="0" destOrd="0" presId="urn:microsoft.com/office/officeart/2017/3/layout/DropPinTimeline"/>
    <dgm:cxn modelId="{1C1A9A2A-3385-4187-A01C-97035BFB0369}" type="presOf" srcId="{A2560FD2-F12F-4A06-A96F-B86674952111}" destId="{6FED4196-A0D3-4E5C-83DA-99291A8FFFC3}" srcOrd="0" destOrd="0" presId="urn:microsoft.com/office/officeart/2017/3/layout/DropPinTimeline"/>
    <dgm:cxn modelId="{7855D799-B7F1-42C4-B51A-6BAB4463E7AA}" type="presParOf" srcId="{7A5D3400-AF5B-4297-8592-4C1EDB9D0973}" destId="{BD204284-1F7C-4D58-BC79-8C2DEE7E9FAF}" srcOrd="0" destOrd="0" presId="urn:microsoft.com/office/officeart/2017/3/layout/DropPinTimeline"/>
    <dgm:cxn modelId="{5021CA74-DA6D-41C1-AB77-3DFDC0F87B9D}" type="presParOf" srcId="{7A5D3400-AF5B-4297-8592-4C1EDB9D0973}" destId="{46A6B157-7198-41C4-9D25-C4F8885F1B6F}" srcOrd="1" destOrd="0" presId="urn:microsoft.com/office/officeart/2017/3/layout/DropPinTimeline"/>
    <dgm:cxn modelId="{71EE67DA-1AFB-47E2-AE9F-162E771373B8}" type="presParOf" srcId="{46A6B157-7198-41C4-9D25-C4F8885F1B6F}" destId="{578E6A06-6F61-48BD-9F1A-48E731D6E26D}" srcOrd="0" destOrd="0" presId="urn:microsoft.com/office/officeart/2017/3/layout/DropPinTimeline"/>
    <dgm:cxn modelId="{DC74F29E-5521-4E9A-AE99-15A4777F9679}" type="presParOf" srcId="{578E6A06-6F61-48BD-9F1A-48E731D6E26D}" destId="{9F727168-E825-43C1-AF50-41E115F59C0C}" srcOrd="0" destOrd="0" presId="urn:microsoft.com/office/officeart/2017/3/layout/DropPinTimeline"/>
    <dgm:cxn modelId="{0F3C3050-EEFA-491F-B6D7-F4FC47260C29}" type="presParOf" srcId="{578E6A06-6F61-48BD-9F1A-48E731D6E26D}" destId="{0C380CA5-521A-4949-A022-450DA9C217F5}" srcOrd="1" destOrd="0" presId="urn:microsoft.com/office/officeart/2017/3/layout/DropPinTimeline"/>
    <dgm:cxn modelId="{7A3048AA-FDF2-4867-B85B-AC1915F18957}" type="presParOf" srcId="{0C380CA5-521A-4949-A022-450DA9C217F5}" destId="{19EF924A-339B-436A-9151-9C7B0B0377B9}" srcOrd="0" destOrd="0" presId="urn:microsoft.com/office/officeart/2017/3/layout/DropPinTimeline"/>
    <dgm:cxn modelId="{DA5A680B-108C-436B-9F6F-C2983AA7A769}" type="presParOf" srcId="{0C380CA5-521A-4949-A022-450DA9C217F5}" destId="{846B4BA4-33F0-43CE-A60E-B95E195AD5A9}" srcOrd="1" destOrd="0" presId="urn:microsoft.com/office/officeart/2017/3/layout/DropPinTimeline"/>
    <dgm:cxn modelId="{96B78FE3-9ABB-4A77-BABB-E52EC6124441}" type="presParOf" srcId="{578E6A06-6F61-48BD-9F1A-48E731D6E26D}" destId="{A782CF5D-A585-4990-846A-5EDBD19A9BDB}" srcOrd="2" destOrd="0" presId="urn:microsoft.com/office/officeart/2017/3/layout/DropPinTimeline"/>
    <dgm:cxn modelId="{BB2FC6F5-3544-45AC-930D-A6FC8C1198F5}" type="presParOf" srcId="{578E6A06-6F61-48BD-9F1A-48E731D6E26D}" destId="{85C50C56-6DC8-4C47-8DBC-4FD6B1554AA4}" srcOrd="3" destOrd="0" presId="urn:microsoft.com/office/officeart/2017/3/layout/DropPinTimeline"/>
    <dgm:cxn modelId="{1DF134D0-04A7-4AA1-A8CC-CBFA9135F98D}" type="presParOf" srcId="{578E6A06-6F61-48BD-9F1A-48E731D6E26D}" destId="{4F322B1B-F357-4BCD-BF34-8A0D705A1CE7}" srcOrd="4" destOrd="0" presId="urn:microsoft.com/office/officeart/2017/3/layout/DropPinTimeline"/>
    <dgm:cxn modelId="{538822C3-D342-4107-A9D5-F110AD9A616E}" type="presParOf" srcId="{578E6A06-6F61-48BD-9F1A-48E731D6E26D}" destId="{9FF32B1E-94FD-475E-9959-8E0546070C5B}" srcOrd="5" destOrd="0" presId="urn:microsoft.com/office/officeart/2017/3/layout/DropPinTimeline"/>
    <dgm:cxn modelId="{84BE10DC-749F-4BB3-BB1B-3CED24198736}" type="presParOf" srcId="{46A6B157-7198-41C4-9D25-C4F8885F1B6F}" destId="{C9E000F5-B650-46EB-A3B0-FBA6593CE548}" srcOrd="1" destOrd="0" presId="urn:microsoft.com/office/officeart/2017/3/layout/DropPinTimeline"/>
    <dgm:cxn modelId="{E7FF6C9D-05DB-49D9-BC17-49E3C7F3D181}" type="presParOf" srcId="{46A6B157-7198-41C4-9D25-C4F8885F1B6F}" destId="{64373A7D-C7A5-4C0C-9781-58743159539A}" srcOrd="2" destOrd="0" presId="urn:microsoft.com/office/officeart/2017/3/layout/DropPinTimeline"/>
    <dgm:cxn modelId="{FACF2D92-8500-4179-8F6A-C624B05FAEC1}" type="presParOf" srcId="{64373A7D-C7A5-4C0C-9781-58743159539A}" destId="{B57996C3-16BE-4CEB-B9E2-6FFC42938F41}" srcOrd="0" destOrd="0" presId="urn:microsoft.com/office/officeart/2017/3/layout/DropPinTimeline"/>
    <dgm:cxn modelId="{12FE0388-B819-4ABC-9721-3A9223FCADF4}" type="presParOf" srcId="{64373A7D-C7A5-4C0C-9781-58743159539A}" destId="{BC71368F-DA7E-405D-93AC-3A6767BF9FC6}" srcOrd="1" destOrd="0" presId="urn:microsoft.com/office/officeart/2017/3/layout/DropPinTimeline"/>
    <dgm:cxn modelId="{8D35E9BB-DA99-48E0-A867-949CAEAAA6D6}" type="presParOf" srcId="{BC71368F-DA7E-405D-93AC-3A6767BF9FC6}" destId="{5B4632EA-1574-417A-A3FA-D711159FBAD1}" srcOrd="0" destOrd="0" presId="urn:microsoft.com/office/officeart/2017/3/layout/DropPinTimeline"/>
    <dgm:cxn modelId="{D0388358-6C68-40DD-8CD3-BE893129D935}" type="presParOf" srcId="{BC71368F-DA7E-405D-93AC-3A6767BF9FC6}" destId="{032E0966-F86B-4BBD-BE80-8FAB861AF0E8}" srcOrd="1" destOrd="0" presId="urn:microsoft.com/office/officeart/2017/3/layout/DropPinTimeline"/>
    <dgm:cxn modelId="{E0FCD920-481D-4C5F-A576-55F0C1D5B3B7}" type="presParOf" srcId="{64373A7D-C7A5-4C0C-9781-58743159539A}" destId="{B608C5A1-CE9E-4410-9F2F-F714CC6AB069}" srcOrd="2" destOrd="0" presId="urn:microsoft.com/office/officeart/2017/3/layout/DropPinTimeline"/>
    <dgm:cxn modelId="{49B5B1AE-6FCE-42D4-9414-E335D81C76D0}" type="presParOf" srcId="{64373A7D-C7A5-4C0C-9781-58743159539A}" destId="{C1E34084-406C-48D5-88FE-7226282DBC49}" srcOrd="3" destOrd="0" presId="urn:microsoft.com/office/officeart/2017/3/layout/DropPinTimeline"/>
    <dgm:cxn modelId="{667712A9-633D-4DBA-A692-E37A521937E5}" type="presParOf" srcId="{64373A7D-C7A5-4C0C-9781-58743159539A}" destId="{33168228-1414-4AAF-B7E5-C08A80BBB2F1}" srcOrd="4" destOrd="0" presId="urn:microsoft.com/office/officeart/2017/3/layout/DropPinTimeline"/>
    <dgm:cxn modelId="{360C951A-2AD1-4A99-AAA9-B7B53FC1B0C7}" type="presParOf" srcId="{64373A7D-C7A5-4C0C-9781-58743159539A}" destId="{C791BCDD-76D3-4E0E-98B9-0C4903CF0E94}" srcOrd="5" destOrd="0" presId="urn:microsoft.com/office/officeart/2017/3/layout/DropPinTimeline"/>
    <dgm:cxn modelId="{35346C2A-6E88-41AD-BD47-ECD72929FCE5}" type="presParOf" srcId="{46A6B157-7198-41C4-9D25-C4F8885F1B6F}" destId="{3B1DA912-FDB7-4F73-8823-B30C56F7DE86}" srcOrd="3" destOrd="0" presId="urn:microsoft.com/office/officeart/2017/3/layout/DropPinTimeline"/>
    <dgm:cxn modelId="{E59057FA-847A-4126-8700-B9A4F3696325}" type="presParOf" srcId="{46A6B157-7198-41C4-9D25-C4F8885F1B6F}" destId="{DCEEC7C0-6CAC-4153-B66A-D920E3B7F504}" srcOrd="4" destOrd="0" presId="urn:microsoft.com/office/officeart/2017/3/layout/DropPinTimeline"/>
    <dgm:cxn modelId="{B82CCAF6-442B-46AB-9B68-6E7B4D62FD9B}" type="presParOf" srcId="{DCEEC7C0-6CAC-4153-B66A-D920E3B7F504}" destId="{56361E50-9FEC-48AD-A369-C1A8379B35EC}" srcOrd="0" destOrd="0" presId="urn:microsoft.com/office/officeart/2017/3/layout/DropPinTimeline"/>
    <dgm:cxn modelId="{FB91546B-98B7-42EC-A236-9D4B68AB7E57}" type="presParOf" srcId="{DCEEC7C0-6CAC-4153-B66A-D920E3B7F504}" destId="{70AC7E27-D774-4261-A80F-683BBD09A81D}" srcOrd="1" destOrd="0" presId="urn:microsoft.com/office/officeart/2017/3/layout/DropPinTimeline"/>
    <dgm:cxn modelId="{128291DE-3A47-4667-A1F6-84B5CC1950A2}" type="presParOf" srcId="{70AC7E27-D774-4261-A80F-683BBD09A81D}" destId="{7BC09B8D-1C75-4604-9F35-AEC078447C45}" srcOrd="0" destOrd="0" presId="urn:microsoft.com/office/officeart/2017/3/layout/DropPinTimeline"/>
    <dgm:cxn modelId="{F0A235D5-6DBF-4491-AD12-E87E187B0F86}" type="presParOf" srcId="{70AC7E27-D774-4261-A80F-683BBD09A81D}" destId="{DFE91A1F-E910-48AB-A4C9-128002268483}" srcOrd="1" destOrd="0" presId="urn:microsoft.com/office/officeart/2017/3/layout/DropPinTimeline"/>
    <dgm:cxn modelId="{629159BF-4A21-4870-8C08-E54A5441F29B}" type="presParOf" srcId="{DCEEC7C0-6CAC-4153-B66A-D920E3B7F504}" destId="{FC8603F2-85FC-4134-978C-4054E468209C}" srcOrd="2" destOrd="0" presId="urn:microsoft.com/office/officeart/2017/3/layout/DropPinTimeline"/>
    <dgm:cxn modelId="{3971FE38-66D8-41D3-BE10-92A1B7610DA7}" type="presParOf" srcId="{DCEEC7C0-6CAC-4153-B66A-D920E3B7F504}" destId="{4EB3AA5C-1289-44C6-9F3E-859ABA28E18F}" srcOrd="3" destOrd="0" presId="urn:microsoft.com/office/officeart/2017/3/layout/DropPinTimeline"/>
    <dgm:cxn modelId="{24B473FE-5054-4EAD-B373-555E7D091AD5}" type="presParOf" srcId="{DCEEC7C0-6CAC-4153-B66A-D920E3B7F504}" destId="{0BB03C0E-97EC-4D66-9B09-35D689DAB28C}" srcOrd="4" destOrd="0" presId="urn:microsoft.com/office/officeart/2017/3/layout/DropPinTimeline"/>
    <dgm:cxn modelId="{2B1D1BBE-6BAE-45B9-9995-CBBA5ED2EAC5}" type="presParOf" srcId="{DCEEC7C0-6CAC-4153-B66A-D920E3B7F504}" destId="{1A7A92CB-81F0-42D4-87BF-4008DEFA9CA8}" srcOrd="5" destOrd="0" presId="urn:microsoft.com/office/officeart/2017/3/layout/DropPinTimeline"/>
    <dgm:cxn modelId="{4B2CE620-6FD2-4B47-808E-767E9CD6E11B}" type="presParOf" srcId="{46A6B157-7198-41C4-9D25-C4F8885F1B6F}" destId="{ABE3202B-256B-4398-8B41-CB40EDB06266}" srcOrd="5" destOrd="0" presId="urn:microsoft.com/office/officeart/2017/3/layout/DropPinTimeline"/>
    <dgm:cxn modelId="{0A9A6102-F00A-4BE8-99F2-80FE0510D070}" type="presParOf" srcId="{46A6B157-7198-41C4-9D25-C4F8885F1B6F}" destId="{B744CD57-FD23-4E62-9589-4CAC57B034E9}" srcOrd="6" destOrd="0" presId="urn:microsoft.com/office/officeart/2017/3/layout/DropPinTimeline"/>
    <dgm:cxn modelId="{80501AE2-53E9-4D67-A594-F44DD214D7C2}" type="presParOf" srcId="{B744CD57-FD23-4E62-9589-4CAC57B034E9}" destId="{D891B168-1DA5-4124-931F-A51FCB8EFC11}" srcOrd="0" destOrd="0" presId="urn:microsoft.com/office/officeart/2017/3/layout/DropPinTimeline"/>
    <dgm:cxn modelId="{4D35DB16-6124-4B05-B478-8F4429226C6A}" type="presParOf" srcId="{B744CD57-FD23-4E62-9589-4CAC57B034E9}" destId="{42206762-CD73-4F82-B16A-D168E2503215}" srcOrd="1" destOrd="0" presId="urn:microsoft.com/office/officeart/2017/3/layout/DropPinTimeline"/>
    <dgm:cxn modelId="{AFAA8AC7-581B-4388-BFDB-A430EF0404FD}" type="presParOf" srcId="{42206762-CD73-4F82-B16A-D168E2503215}" destId="{C0DBECBF-E3AA-450B-95D4-8349AA21B4F8}" srcOrd="0" destOrd="0" presId="urn:microsoft.com/office/officeart/2017/3/layout/DropPinTimeline"/>
    <dgm:cxn modelId="{105641F0-544B-453F-B1D8-5713903E4682}" type="presParOf" srcId="{42206762-CD73-4F82-B16A-D168E2503215}" destId="{6EDDD44C-F5E4-49AD-B1D9-346B8B8AEE8F}" srcOrd="1" destOrd="0" presId="urn:microsoft.com/office/officeart/2017/3/layout/DropPinTimeline"/>
    <dgm:cxn modelId="{23AA1CD9-5481-4A25-AA47-1E309DD4E86A}" type="presParOf" srcId="{B744CD57-FD23-4E62-9589-4CAC57B034E9}" destId="{FE564261-183D-47F9-8E7E-BCFC5023A815}" srcOrd="2" destOrd="0" presId="urn:microsoft.com/office/officeart/2017/3/layout/DropPinTimeline"/>
    <dgm:cxn modelId="{6F6D3A0F-FECD-4629-BF0C-38737E381D62}" type="presParOf" srcId="{B744CD57-FD23-4E62-9589-4CAC57B034E9}" destId="{3DA36ABE-9810-4ED4-9A55-2905E7588D06}" srcOrd="3" destOrd="0" presId="urn:microsoft.com/office/officeart/2017/3/layout/DropPinTimeline"/>
    <dgm:cxn modelId="{18ABBD94-4B15-4F9E-B420-EF8067A53E59}" type="presParOf" srcId="{B744CD57-FD23-4E62-9589-4CAC57B034E9}" destId="{4B9F5909-A57C-4893-9C8A-D5960FE9BE37}" srcOrd="4" destOrd="0" presId="urn:microsoft.com/office/officeart/2017/3/layout/DropPinTimeline"/>
    <dgm:cxn modelId="{3A6EE7AF-C1D7-4FFA-BDB4-755BC98362FD}" type="presParOf" srcId="{B744CD57-FD23-4E62-9589-4CAC57B034E9}" destId="{DEDCEF89-DB8F-4197-B2D2-2D39426E0B96}" srcOrd="5" destOrd="0" presId="urn:microsoft.com/office/officeart/2017/3/layout/DropPinTimeline"/>
    <dgm:cxn modelId="{7B15E33A-34F5-40D3-9CD6-849B365E3CBA}" type="presParOf" srcId="{46A6B157-7198-41C4-9D25-C4F8885F1B6F}" destId="{4A96FD2F-C127-41DC-AA54-1EEBED6BA483}" srcOrd="7" destOrd="0" presId="urn:microsoft.com/office/officeart/2017/3/layout/DropPinTimeline"/>
    <dgm:cxn modelId="{8C7BB85F-FA93-45E7-9CE6-E6668DA2157F}" type="presParOf" srcId="{46A6B157-7198-41C4-9D25-C4F8885F1B6F}" destId="{A1AE2BC4-A99C-4DD3-A84D-EB3461D18287}" srcOrd="8" destOrd="0" presId="urn:microsoft.com/office/officeart/2017/3/layout/DropPinTimeline"/>
    <dgm:cxn modelId="{9BDE40F9-332B-43F6-B5F2-904336B3E2E2}" type="presParOf" srcId="{A1AE2BC4-A99C-4DD3-A84D-EB3461D18287}" destId="{278CF1E0-B1C4-4B10-A5EC-FD7EF0557E2D}" srcOrd="0" destOrd="0" presId="urn:microsoft.com/office/officeart/2017/3/layout/DropPinTimeline"/>
    <dgm:cxn modelId="{A45F876D-0399-4209-99E5-BAF9A0A9A0FA}" type="presParOf" srcId="{A1AE2BC4-A99C-4DD3-A84D-EB3461D18287}" destId="{27B65FB4-BE6A-41E6-BBE9-8DC9F7B73486}" srcOrd="1" destOrd="0" presId="urn:microsoft.com/office/officeart/2017/3/layout/DropPinTimeline"/>
    <dgm:cxn modelId="{294D0375-99E3-4A04-94E3-5D7DA36F61E4}" type="presParOf" srcId="{27B65FB4-BE6A-41E6-BBE9-8DC9F7B73486}" destId="{488CC4C6-DFBC-460C-A9ED-BEDA8CC682D4}" srcOrd="0" destOrd="0" presId="urn:microsoft.com/office/officeart/2017/3/layout/DropPinTimeline"/>
    <dgm:cxn modelId="{29335C10-EF6A-47DE-B0D3-9F04E5635A46}" type="presParOf" srcId="{27B65FB4-BE6A-41E6-BBE9-8DC9F7B73486}" destId="{48CA82DA-B677-461B-A08D-337683480059}" srcOrd="1" destOrd="0" presId="urn:microsoft.com/office/officeart/2017/3/layout/DropPinTimeline"/>
    <dgm:cxn modelId="{2F8CDC64-8858-4EB2-9148-A1F1844C0E3C}" type="presParOf" srcId="{A1AE2BC4-A99C-4DD3-A84D-EB3461D18287}" destId="{D1646913-A3FA-4470-A3E9-C64B0A13A62A}" srcOrd="2" destOrd="0" presId="urn:microsoft.com/office/officeart/2017/3/layout/DropPinTimeline"/>
    <dgm:cxn modelId="{D14EE3E2-BA3E-42AC-BEA2-572DF977A427}" type="presParOf" srcId="{A1AE2BC4-A99C-4DD3-A84D-EB3461D18287}" destId="{6EC2FC68-E1B8-4274-8090-C2C96A4CD82C}" srcOrd="3" destOrd="0" presId="urn:microsoft.com/office/officeart/2017/3/layout/DropPinTimeline"/>
    <dgm:cxn modelId="{923BB741-8273-439D-B9E2-1712691E3DE7}" type="presParOf" srcId="{A1AE2BC4-A99C-4DD3-A84D-EB3461D18287}" destId="{4F41BF23-550C-4E7F-977E-3D22E3AF7B51}" srcOrd="4" destOrd="0" presId="urn:microsoft.com/office/officeart/2017/3/layout/DropPinTimeline"/>
    <dgm:cxn modelId="{DD7D202E-CFA7-477E-AD34-2617E864E544}" type="presParOf" srcId="{A1AE2BC4-A99C-4DD3-A84D-EB3461D18287}" destId="{5018695D-CFD4-49F8-8967-BA8A0C0A0DE1}" srcOrd="5" destOrd="0" presId="urn:microsoft.com/office/officeart/2017/3/layout/DropPinTimeline"/>
    <dgm:cxn modelId="{D3E93E96-16D8-4A3E-BC6E-D4D386449E5E}" type="presParOf" srcId="{46A6B157-7198-41C4-9D25-C4F8885F1B6F}" destId="{61EA613E-57A8-485F-A4A9-29037092E83A}" srcOrd="9" destOrd="0" presId="urn:microsoft.com/office/officeart/2017/3/layout/DropPinTimeline"/>
    <dgm:cxn modelId="{CFE01775-C14B-4EDE-9E85-145F934516E5}" type="presParOf" srcId="{46A6B157-7198-41C4-9D25-C4F8885F1B6F}" destId="{0F3B3032-C16A-44EB-AE28-CB7C1D797D2B}" srcOrd="10" destOrd="0" presId="urn:microsoft.com/office/officeart/2017/3/layout/DropPinTimeline"/>
    <dgm:cxn modelId="{1C4D72CA-B300-4FEC-B5A9-D34FA56FE7E7}" type="presParOf" srcId="{0F3B3032-C16A-44EB-AE28-CB7C1D797D2B}" destId="{A64C6D16-2F77-439A-848A-F1081C5E5CBE}" srcOrd="0" destOrd="0" presId="urn:microsoft.com/office/officeart/2017/3/layout/DropPinTimeline"/>
    <dgm:cxn modelId="{7F9D72D2-5D75-4FF9-9F60-DE1AEFC42171}" type="presParOf" srcId="{0F3B3032-C16A-44EB-AE28-CB7C1D797D2B}" destId="{8EFC6EAF-71E5-48C3-9F69-6FB96640B14F}" srcOrd="1" destOrd="0" presId="urn:microsoft.com/office/officeart/2017/3/layout/DropPinTimeline"/>
    <dgm:cxn modelId="{D6418E4F-48ED-4E39-B9D9-FA010EF76866}" type="presParOf" srcId="{8EFC6EAF-71E5-48C3-9F69-6FB96640B14F}" destId="{73F98938-B973-410F-B6E0-43437FA146E6}" srcOrd="0" destOrd="0" presId="urn:microsoft.com/office/officeart/2017/3/layout/DropPinTimeline"/>
    <dgm:cxn modelId="{3E887726-7BD7-4074-8164-C71F4A6DAEE0}" type="presParOf" srcId="{8EFC6EAF-71E5-48C3-9F69-6FB96640B14F}" destId="{26BE64BD-02BC-4C6F-AC50-F9617E59754D}" srcOrd="1" destOrd="0" presId="urn:microsoft.com/office/officeart/2017/3/layout/DropPinTimeline"/>
    <dgm:cxn modelId="{6B3983BD-FDD8-4464-99B0-B737226ED090}" type="presParOf" srcId="{0F3B3032-C16A-44EB-AE28-CB7C1D797D2B}" destId="{5C5070CD-E29E-4F50-9A43-342A2DE968FF}" srcOrd="2" destOrd="0" presId="urn:microsoft.com/office/officeart/2017/3/layout/DropPinTimeline"/>
    <dgm:cxn modelId="{E040483A-E1D0-4CB5-AE78-35D83557FA15}" type="presParOf" srcId="{0F3B3032-C16A-44EB-AE28-CB7C1D797D2B}" destId="{6FED4196-A0D3-4E5C-83DA-99291A8FFFC3}" srcOrd="3" destOrd="0" presId="urn:microsoft.com/office/officeart/2017/3/layout/DropPinTimeline"/>
    <dgm:cxn modelId="{875E4306-BBD7-4464-A7BB-9A46E06C2634}" type="presParOf" srcId="{0F3B3032-C16A-44EB-AE28-CB7C1D797D2B}" destId="{54DE4918-169B-4E9C-B946-44A9D45AEC94}" srcOrd="4" destOrd="0" presId="urn:microsoft.com/office/officeart/2017/3/layout/DropPinTimeline"/>
    <dgm:cxn modelId="{14880338-8CF6-48F7-B22F-D70D12F904EB}" type="presParOf" srcId="{0F3B3032-C16A-44EB-AE28-CB7C1D797D2B}" destId="{75F2030E-997B-4809-B3F1-AEF48EEEDB2B}" srcOrd="5" destOrd="0" presId="urn:microsoft.com/office/officeart/2017/3/layout/DropPinTimeline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F214FB-8585-4C85-83D7-47164AAD632D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88C3ED4-9510-4000-A70F-AAD75B5EBD43}">
      <dgm:prSet phldrT="[Text]" custT="1"/>
      <dgm:spPr>
        <a:solidFill>
          <a:schemeClr val="bg2">
            <a:lumMod val="95000"/>
          </a:schemeClr>
        </a:solidFill>
        <a:ln>
          <a:solidFill>
            <a:schemeClr val="bg2">
              <a:lumMod val="65000"/>
            </a:schemeClr>
          </a:solidFill>
        </a:ln>
      </dgm:spPr>
      <dgm:t>
        <a:bodyPr/>
        <a:lstStyle/>
        <a:p>
          <a:endParaRPr lang="en-US" sz="1600" dirty="0">
            <a:solidFill>
              <a:srgbClr val="002060"/>
            </a:solidFill>
          </a:endParaRPr>
        </a:p>
      </dgm:t>
    </dgm:pt>
    <dgm:pt modelId="{4F31B688-999B-4752-86CF-5AFFBDD2FB2C}" type="parTrans" cxnId="{E7A50B49-7597-4D6A-A8AB-E00237D2C558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91778D6F-210D-40E1-9F4A-4CEEC2F76790}" type="sibTrans" cxnId="{E7A50B49-7597-4D6A-A8AB-E00237D2C558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10DC8D50-E48F-4C14-846C-4F6CA479EED8}">
      <dgm:prSet phldrT="[Text]" custT="1"/>
      <dgm:spPr>
        <a:solidFill>
          <a:schemeClr val="bg2">
            <a:lumMod val="95000"/>
          </a:schemeClr>
        </a:solidFill>
        <a:ln>
          <a:solidFill>
            <a:schemeClr val="bg2">
              <a:lumMod val="65000"/>
            </a:schemeClr>
          </a:solidFill>
        </a:ln>
      </dgm:spPr>
      <dgm:t>
        <a:bodyPr/>
        <a:lstStyle/>
        <a:p>
          <a:endParaRPr lang="en-US" sz="1600" dirty="0">
            <a:solidFill>
              <a:srgbClr val="002060"/>
            </a:solidFill>
          </a:endParaRPr>
        </a:p>
      </dgm:t>
    </dgm:pt>
    <dgm:pt modelId="{95E9A227-DA0C-4889-BB4B-908CC0896D78}" type="parTrans" cxnId="{396AE40A-4D53-4D1B-9BE5-990817474275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2C6A091-2138-40DF-902A-DADF7C0A858A}" type="sibTrans" cxnId="{396AE40A-4D53-4D1B-9BE5-990817474275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9AF246AA-09BA-483A-95B2-66DE99600D52}">
      <dgm:prSet phldrT="[Text]" custT="1"/>
      <dgm:spPr>
        <a:solidFill>
          <a:schemeClr val="bg2">
            <a:lumMod val="95000"/>
          </a:schemeClr>
        </a:solidFill>
        <a:ln>
          <a:solidFill>
            <a:schemeClr val="bg2">
              <a:lumMod val="65000"/>
            </a:schemeClr>
          </a:solidFill>
        </a:ln>
      </dgm:spPr>
      <dgm:t>
        <a:bodyPr/>
        <a:lstStyle/>
        <a:p>
          <a:endParaRPr lang="en-US" sz="1600" dirty="0">
            <a:solidFill>
              <a:schemeClr val="tx1"/>
            </a:solidFill>
          </a:endParaRPr>
        </a:p>
      </dgm:t>
    </dgm:pt>
    <dgm:pt modelId="{C9CB9CCD-885C-4C1A-9190-7743B83ADCF6}" type="parTrans" cxnId="{96720A22-49E5-42B3-A8B4-CD9BDEE08C00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EE3646C7-4509-45CA-8EEC-BA8F436CA923}" type="sibTrans" cxnId="{96720A22-49E5-42B3-A8B4-CD9BDEE08C00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92654547-E6AF-4C21-813C-FC394A15A681}" type="pres">
      <dgm:prSet presAssocID="{1BF214FB-8585-4C85-83D7-47164AAD63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50A4AD9-9384-455C-AF51-202B08254D55}" type="pres">
      <dgm:prSet presAssocID="{888C3ED4-9510-4000-A70F-AAD75B5EBD43}" presName="node" presStyleLbl="node1" presStyleIdx="0" presStyleCnt="3" custScaleX="2072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51146E-6BCD-4FBD-9BFD-AFBFF51DA873}" type="pres">
      <dgm:prSet presAssocID="{91778D6F-210D-40E1-9F4A-4CEEC2F76790}" presName="sibTrans" presStyleCnt="0"/>
      <dgm:spPr/>
    </dgm:pt>
    <dgm:pt modelId="{8298FD8A-4BE2-4FB3-B18E-E031C2BD42AC}" type="pres">
      <dgm:prSet presAssocID="{10DC8D50-E48F-4C14-846C-4F6CA479EED8}" presName="node" presStyleLbl="node1" presStyleIdx="1" presStyleCnt="3" custLinFactNeighborX="-377" custLinFactNeighborY="-6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AAEEEF-B0A3-4A11-9E22-47246DBF72EC}" type="pres">
      <dgm:prSet presAssocID="{D2C6A091-2138-40DF-902A-DADF7C0A858A}" presName="sibTrans" presStyleCnt="0"/>
      <dgm:spPr/>
    </dgm:pt>
    <dgm:pt modelId="{F7AE4263-220C-4194-B4E9-8B096817D988}" type="pres">
      <dgm:prSet presAssocID="{9AF246AA-09BA-483A-95B2-66DE99600D52}" presName="node" presStyleLbl="node1" presStyleIdx="2" presStyleCnt="3" custScaleX="156434" custLinFactNeighborX="7133" custLinFactNeighborY="4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6720A22-49E5-42B3-A8B4-CD9BDEE08C00}" srcId="{1BF214FB-8585-4C85-83D7-47164AAD632D}" destId="{9AF246AA-09BA-483A-95B2-66DE99600D52}" srcOrd="2" destOrd="0" parTransId="{C9CB9CCD-885C-4C1A-9190-7743B83ADCF6}" sibTransId="{EE3646C7-4509-45CA-8EEC-BA8F436CA923}"/>
    <dgm:cxn modelId="{E7A50B49-7597-4D6A-A8AB-E00237D2C558}" srcId="{1BF214FB-8585-4C85-83D7-47164AAD632D}" destId="{888C3ED4-9510-4000-A70F-AAD75B5EBD43}" srcOrd="0" destOrd="0" parTransId="{4F31B688-999B-4752-86CF-5AFFBDD2FB2C}" sibTransId="{91778D6F-210D-40E1-9F4A-4CEEC2F76790}"/>
    <dgm:cxn modelId="{C9A99AF7-ACD7-4108-8B57-DB7178590EB4}" type="presOf" srcId="{888C3ED4-9510-4000-A70F-AAD75B5EBD43}" destId="{250A4AD9-9384-455C-AF51-202B08254D55}" srcOrd="0" destOrd="0" presId="urn:microsoft.com/office/officeart/2005/8/layout/default"/>
    <dgm:cxn modelId="{E05021BE-B5A7-46E7-91FD-547B7247C89F}" type="presOf" srcId="{1BF214FB-8585-4C85-83D7-47164AAD632D}" destId="{92654547-E6AF-4C21-813C-FC394A15A681}" srcOrd="0" destOrd="0" presId="urn:microsoft.com/office/officeart/2005/8/layout/default"/>
    <dgm:cxn modelId="{5417698C-B81D-43CE-B65E-853E416C5CBF}" type="presOf" srcId="{10DC8D50-E48F-4C14-846C-4F6CA479EED8}" destId="{8298FD8A-4BE2-4FB3-B18E-E031C2BD42AC}" srcOrd="0" destOrd="0" presId="urn:microsoft.com/office/officeart/2005/8/layout/default"/>
    <dgm:cxn modelId="{2DB7B44F-8F33-4F07-8CDA-E8701BDA5F48}" type="presOf" srcId="{9AF246AA-09BA-483A-95B2-66DE99600D52}" destId="{F7AE4263-220C-4194-B4E9-8B096817D988}" srcOrd="0" destOrd="0" presId="urn:microsoft.com/office/officeart/2005/8/layout/default"/>
    <dgm:cxn modelId="{396AE40A-4D53-4D1B-9BE5-990817474275}" srcId="{1BF214FB-8585-4C85-83D7-47164AAD632D}" destId="{10DC8D50-E48F-4C14-846C-4F6CA479EED8}" srcOrd="1" destOrd="0" parTransId="{95E9A227-DA0C-4889-BB4B-908CC0896D78}" sibTransId="{D2C6A091-2138-40DF-902A-DADF7C0A858A}"/>
    <dgm:cxn modelId="{A6017E7B-72B2-4BF3-955B-1883BD7EE2B8}" type="presParOf" srcId="{92654547-E6AF-4C21-813C-FC394A15A681}" destId="{250A4AD9-9384-455C-AF51-202B08254D55}" srcOrd="0" destOrd="0" presId="urn:microsoft.com/office/officeart/2005/8/layout/default"/>
    <dgm:cxn modelId="{255B7F46-ABE6-470D-AA44-251223966F8D}" type="presParOf" srcId="{92654547-E6AF-4C21-813C-FC394A15A681}" destId="{4651146E-6BCD-4FBD-9BFD-AFBFF51DA873}" srcOrd="1" destOrd="0" presId="urn:microsoft.com/office/officeart/2005/8/layout/default"/>
    <dgm:cxn modelId="{0BE13472-CCE2-41AA-B714-B81EE5CD8099}" type="presParOf" srcId="{92654547-E6AF-4C21-813C-FC394A15A681}" destId="{8298FD8A-4BE2-4FB3-B18E-E031C2BD42AC}" srcOrd="2" destOrd="0" presId="urn:microsoft.com/office/officeart/2005/8/layout/default"/>
    <dgm:cxn modelId="{F31D8D60-8D45-4CF8-A588-AFEFAFB4923D}" type="presParOf" srcId="{92654547-E6AF-4C21-813C-FC394A15A681}" destId="{40AAEEEF-B0A3-4A11-9E22-47246DBF72EC}" srcOrd="3" destOrd="0" presId="urn:microsoft.com/office/officeart/2005/8/layout/default"/>
    <dgm:cxn modelId="{79DE278C-9500-44C0-A32A-DEFFC3BCFE5F}" type="presParOf" srcId="{92654547-E6AF-4C21-813C-FC394A15A681}" destId="{F7AE4263-220C-4194-B4E9-8B096817D98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951F77-4E36-4893-91C6-3151A6D51694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5B3944D-D926-4D0F-A305-F574000074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>
              <a:solidFill>
                <a:srgbClr val="002060"/>
              </a:solidFill>
            </a:rPr>
            <a:t>LinkedIn</a:t>
          </a:r>
          <a:r>
            <a:rPr lang="en-US" b="1" i="0" dirty="0"/>
            <a:t/>
          </a:r>
          <a:br>
            <a:rPr lang="en-US" b="1" i="0" dirty="0"/>
          </a:br>
          <a:endParaRPr lang="en-US" b="1" i="0" dirty="0"/>
        </a:p>
      </dgm:t>
    </dgm:pt>
    <dgm:pt modelId="{2EA7AC4A-E82B-43F0-A6EA-F599428578FC}" type="parTrans" cxnId="{92D3A76D-ADBB-49F3-861D-D2B74F81812E}">
      <dgm:prSet/>
      <dgm:spPr/>
      <dgm:t>
        <a:bodyPr/>
        <a:lstStyle/>
        <a:p>
          <a:endParaRPr lang="en-US" sz="1600" b="0" i="0"/>
        </a:p>
      </dgm:t>
    </dgm:pt>
    <dgm:pt modelId="{8862CE7B-AE72-45E8-B982-5279C14F7985}" type="sibTrans" cxnId="{92D3A76D-ADBB-49F3-861D-D2B74F81812E}">
      <dgm:prSet/>
      <dgm:spPr/>
      <dgm:t>
        <a:bodyPr/>
        <a:lstStyle/>
        <a:p>
          <a:endParaRPr lang="en-US" b="0" i="0"/>
        </a:p>
      </dgm:t>
    </dgm:pt>
    <dgm:pt modelId="{223932EA-8A4D-4270-95C3-9137615572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/>
          </a:r>
          <a:br>
            <a:rPr lang="en-US" b="0" i="0" dirty="0"/>
          </a:br>
          <a:endParaRPr lang="en-ID" b="0" i="0" dirty="0"/>
        </a:p>
      </dgm:t>
    </dgm:pt>
    <dgm:pt modelId="{E01D4CB3-97D0-4857-AF09-DED2BE24BAAC}" type="parTrans" cxnId="{E37D9CF8-DFE4-4379-9C72-27346573699A}">
      <dgm:prSet/>
      <dgm:spPr/>
      <dgm:t>
        <a:bodyPr/>
        <a:lstStyle/>
        <a:p>
          <a:endParaRPr lang="en-US" sz="1600" b="0" i="0"/>
        </a:p>
      </dgm:t>
    </dgm:pt>
    <dgm:pt modelId="{C201C5C8-D4F2-4559-AF23-68BB4B3E7FB1}" type="sibTrans" cxnId="{E37D9CF8-DFE4-4379-9C72-27346573699A}">
      <dgm:prSet/>
      <dgm:spPr/>
      <dgm:t>
        <a:bodyPr/>
        <a:lstStyle/>
        <a:p>
          <a:endParaRPr lang="en-US" b="0" i="0"/>
        </a:p>
      </dgm:t>
    </dgm:pt>
    <dgm:pt modelId="{BC68B812-A325-41D8-A08E-C2392666DF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>
              <a:solidFill>
                <a:srgbClr val="002060"/>
              </a:solidFill>
            </a:rPr>
            <a:t>Email</a:t>
          </a:r>
          <a:r>
            <a:rPr lang="en-US" b="1" i="0" dirty="0"/>
            <a:t/>
          </a:r>
          <a:br>
            <a:rPr lang="en-US" b="1" i="0" dirty="0"/>
          </a:br>
          <a:endParaRPr lang="en-US" b="1" i="0" dirty="0"/>
        </a:p>
      </dgm:t>
    </dgm:pt>
    <dgm:pt modelId="{23A01A1D-B409-49E7-91BA-2321B9A237C2}" type="parTrans" cxnId="{AAD26E9B-C129-46B7-BFCC-98D5999B6B9A}">
      <dgm:prSet/>
      <dgm:spPr/>
      <dgm:t>
        <a:bodyPr/>
        <a:lstStyle/>
        <a:p>
          <a:endParaRPr lang="en-US" sz="1600" b="0" i="0"/>
        </a:p>
      </dgm:t>
    </dgm:pt>
    <dgm:pt modelId="{E950D3C2-0472-429B-98B0-86C856FA65A1}" type="sibTrans" cxnId="{AAD26E9B-C129-46B7-BFCC-98D5999B6B9A}">
      <dgm:prSet/>
      <dgm:spPr/>
      <dgm:t>
        <a:bodyPr/>
        <a:lstStyle/>
        <a:p>
          <a:endParaRPr lang="en-US" b="0" i="0"/>
        </a:p>
      </dgm:t>
    </dgm:pt>
    <dgm:pt modelId="{7D1766B6-66CF-40CE-9693-BD20AFFFA3C9}">
      <dgm:prSet/>
      <dgm:spPr/>
      <dgm:t>
        <a:bodyPr/>
        <a:lstStyle/>
        <a:p>
          <a:pPr>
            <a:lnSpc>
              <a:spcPct val="100000"/>
            </a:lnSpc>
          </a:pPr>
          <a:endParaRPr lang="tr-TR" b="0" i="0" dirty="0"/>
        </a:p>
      </dgm:t>
    </dgm:pt>
    <dgm:pt modelId="{76694DF4-F7BE-4AF1-9E12-BAEDD42D9ED3}" type="parTrans" cxnId="{EA0F618E-4C96-42F0-9E3C-66B0158BCCBE}">
      <dgm:prSet/>
      <dgm:spPr/>
      <dgm:t>
        <a:bodyPr/>
        <a:lstStyle/>
        <a:p>
          <a:endParaRPr lang="en-US" sz="1600" b="0" i="0"/>
        </a:p>
      </dgm:t>
    </dgm:pt>
    <dgm:pt modelId="{0C6A2CC7-5741-4D63-A8FF-E7E06F0D1222}" type="sibTrans" cxnId="{EA0F618E-4C96-42F0-9E3C-66B0158BCCBE}">
      <dgm:prSet/>
      <dgm:spPr/>
      <dgm:t>
        <a:bodyPr/>
        <a:lstStyle/>
        <a:p>
          <a:endParaRPr lang="en-US" b="0" i="0"/>
        </a:p>
      </dgm:t>
    </dgm:pt>
    <dgm:pt modelId="{436FDCA6-7BC9-4F11-BCE9-7016565E86B2}" type="pres">
      <dgm:prSet presAssocID="{D7951F77-4E36-4893-91C6-3151A6D5169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EDEC066-6493-4A7F-BA18-7D018B522053}" type="pres">
      <dgm:prSet presAssocID="{65B3944D-D926-4D0F-A305-F5740000747A}" presName="compNode" presStyleCnt="0"/>
      <dgm:spPr/>
    </dgm:pt>
    <dgm:pt modelId="{2D75DF9E-44A4-4146-87B8-008B45C6F58C}" type="pres">
      <dgm:prSet presAssocID="{65B3944D-D926-4D0F-A305-F5740000747A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Tokalaşma"/>
        </a:ext>
      </dgm:extLst>
    </dgm:pt>
    <dgm:pt modelId="{7FD6FCC7-06AA-4277-9B4A-AB5A3127F8F5}" type="pres">
      <dgm:prSet presAssocID="{65B3944D-D926-4D0F-A305-F5740000747A}" presName="spaceRect" presStyleCnt="0"/>
      <dgm:spPr/>
    </dgm:pt>
    <dgm:pt modelId="{0775CB02-87E7-4163-BEDF-A8201CD26B86}" type="pres">
      <dgm:prSet presAssocID="{65B3944D-D926-4D0F-A305-F5740000747A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71A657C9-79DC-4A67-8FBC-B636DEF0AA3F}" type="pres">
      <dgm:prSet presAssocID="{8862CE7B-AE72-45E8-B982-5279C14F7985}" presName="sibTrans" presStyleCnt="0"/>
      <dgm:spPr/>
    </dgm:pt>
    <dgm:pt modelId="{109CA205-5742-427B-B51A-8B132DFE8519}" type="pres">
      <dgm:prSet presAssocID="{223932EA-8A4D-4270-95C3-913761557237}" presName="compNode" presStyleCnt="0"/>
      <dgm:spPr/>
    </dgm:pt>
    <dgm:pt modelId="{D89BE6D7-78B9-4C6A-ABC8-7061A3AB9445}" type="pres">
      <dgm:prSet presAssocID="{223932EA-8A4D-4270-95C3-913761557237}" presName="iconRect" presStyleLbl="node1" presStyleIdx="1" presStyleCnt="4"/>
      <dgm:spPr>
        <a:noFill/>
        <a:ln>
          <a:noFill/>
        </a:ln>
      </dgm:spPr>
    </dgm:pt>
    <dgm:pt modelId="{0552E9D3-1A24-4D18-B04A-BED1F0E195D9}" type="pres">
      <dgm:prSet presAssocID="{223932EA-8A4D-4270-95C3-913761557237}" presName="spaceRect" presStyleCnt="0"/>
      <dgm:spPr/>
    </dgm:pt>
    <dgm:pt modelId="{92C83E14-8AB6-4001-BBCF-CA464D089B00}" type="pres">
      <dgm:prSet presAssocID="{223932EA-8A4D-4270-95C3-913761557237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E666A6F5-84D0-4CBB-8CF8-6A4BCD6C15C5}" type="pres">
      <dgm:prSet presAssocID="{C201C5C8-D4F2-4559-AF23-68BB4B3E7FB1}" presName="sibTrans" presStyleCnt="0"/>
      <dgm:spPr/>
    </dgm:pt>
    <dgm:pt modelId="{56DAEB24-C2B2-4AE1-A13F-2AFB9113326F}" type="pres">
      <dgm:prSet presAssocID="{BC68B812-A325-41D8-A08E-C2392666DF66}" presName="compNode" presStyleCnt="0"/>
      <dgm:spPr/>
    </dgm:pt>
    <dgm:pt modelId="{7DF50FE2-C969-475C-B158-EBA77551AC2A}" type="pres">
      <dgm:prSet presAssocID="{BC68B812-A325-41D8-A08E-C2392666DF66}" presName="icon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E-posta"/>
        </a:ext>
      </dgm:extLst>
    </dgm:pt>
    <dgm:pt modelId="{3872100C-7457-4D31-992E-70260FC537C6}" type="pres">
      <dgm:prSet presAssocID="{BC68B812-A325-41D8-A08E-C2392666DF66}" presName="spaceRect" presStyleCnt="0"/>
      <dgm:spPr/>
    </dgm:pt>
    <dgm:pt modelId="{8A92E3C9-1A38-4980-AFB1-691B7B69F27B}" type="pres">
      <dgm:prSet presAssocID="{BC68B812-A325-41D8-A08E-C2392666DF66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440D2299-705E-4EE7-8ED7-99A1F8D5DDE9}" type="pres">
      <dgm:prSet presAssocID="{E950D3C2-0472-429B-98B0-86C856FA65A1}" presName="sibTrans" presStyleCnt="0"/>
      <dgm:spPr/>
    </dgm:pt>
    <dgm:pt modelId="{2AB3D95B-9B02-452A-A84C-9C4096DF7A1B}" type="pres">
      <dgm:prSet presAssocID="{7D1766B6-66CF-40CE-9693-BD20AFFFA3C9}" presName="compNode" presStyleCnt="0"/>
      <dgm:spPr/>
    </dgm:pt>
    <dgm:pt modelId="{C05C5099-D2DF-4608-830A-FECBCF612EED}" type="pres">
      <dgm:prSet presAssocID="{7D1766B6-66CF-40CE-9693-BD20AFFFA3C9}" presName="iconRect" presStyleLbl="node1" presStyleIdx="3" presStyleCnt="4" custLinFactX="-200102" custLinFactNeighborX="-300000" custLinFactNeighborY="-1515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Balonlar"/>
        </a:ext>
      </dgm:extLst>
    </dgm:pt>
    <dgm:pt modelId="{F0455015-6E66-4A6E-8FB6-D586E0DEA83B}" type="pres">
      <dgm:prSet presAssocID="{7D1766B6-66CF-40CE-9693-BD20AFFFA3C9}" presName="spaceRect" presStyleCnt="0"/>
      <dgm:spPr/>
    </dgm:pt>
    <dgm:pt modelId="{C44B6474-5572-4D92-99A4-E4B8E4C514B9}" type="pres">
      <dgm:prSet presAssocID="{7D1766B6-66CF-40CE-9693-BD20AFFFA3C9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A970320-4CBB-45B0-AAB8-5A1609F01483}" type="presOf" srcId="{223932EA-8A4D-4270-95C3-913761557237}" destId="{92C83E14-8AB6-4001-BBCF-CA464D089B00}" srcOrd="0" destOrd="0" presId="urn:microsoft.com/office/officeart/2018/2/layout/IconLabelList"/>
    <dgm:cxn modelId="{EA0F618E-4C96-42F0-9E3C-66B0158BCCBE}" srcId="{D7951F77-4E36-4893-91C6-3151A6D51694}" destId="{7D1766B6-66CF-40CE-9693-BD20AFFFA3C9}" srcOrd="3" destOrd="0" parTransId="{76694DF4-F7BE-4AF1-9E12-BAEDD42D9ED3}" sibTransId="{0C6A2CC7-5741-4D63-A8FF-E7E06F0D1222}"/>
    <dgm:cxn modelId="{72D7B144-8219-4DB8-991C-771D0D4DBF18}" type="presOf" srcId="{65B3944D-D926-4D0F-A305-F5740000747A}" destId="{0775CB02-87E7-4163-BEDF-A8201CD26B86}" srcOrd="0" destOrd="0" presId="urn:microsoft.com/office/officeart/2018/2/layout/IconLabelList"/>
    <dgm:cxn modelId="{8F2398A2-54E8-4FFD-87EF-B6C16C672C41}" type="presOf" srcId="{7D1766B6-66CF-40CE-9693-BD20AFFFA3C9}" destId="{C44B6474-5572-4D92-99A4-E4B8E4C514B9}" srcOrd="0" destOrd="0" presId="urn:microsoft.com/office/officeart/2018/2/layout/IconLabelList"/>
    <dgm:cxn modelId="{ECC8919A-C99E-4AF8-B7A3-0C742F30027C}" type="presOf" srcId="{D7951F77-4E36-4893-91C6-3151A6D51694}" destId="{436FDCA6-7BC9-4F11-BCE9-7016565E86B2}" srcOrd="0" destOrd="0" presId="urn:microsoft.com/office/officeart/2018/2/layout/IconLabelList"/>
    <dgm:cxn modelId="{AAD26E9B-C129-46B7-BFCC-98D5999B6B9A}" srcId="{D7951F77-4E36-4893-91C6-3151A6D51694}" destId="{BC68B812-A325-41D8-A08E-C2392666DF66}" srcOrd="2" destOrd="0" parTransId="{23A01A1D-B409-49E7-91BA-2321B9A237C2}" sibTransId="{E950D3C2-0472-429B-98B0-86C856FA65A1}"/>
    <dgm:cxn modelId="{E37D9CF8-DFE4-4379-9C72-27346573699A}" srcId="{D7951F77-4E36-4893-91C6-3151A6D51694}" destId="{223932EA-8A4D-4270-95C3-913761557237}" srcOrd="1" destOrd="0" parTransId="{E01D4CB3-97D0-4857-AF09-DED2BE24BAAC}" sibTransId="{C201C5C8-D4F2-4559-AF23-68BB4B3E7FB1}"/>
    <dgm:cxn modelId="{646DD3C3-30FD-4904-B880-9676792F3610}" type="presOf" srcId="{BC68B812-A325-41D8-A08E-C2392666DF66}" destId="{8A92E3C9-1A38-4980-AFB1-691B7B69F27B}" srcOrd="0" destOrd="0" presId="urn:microsoft.com/office/officeart/2018/2/layout/IconLabelList"/>
    <dgm:cxn modelId="{92D3A76D-ADBB-49F3-861D-D2B74F81812E}" srcId="{D7951F77-4E36-4893-91C6-3151A6D51694}" destId="{65B3944D-D926-4D0F-A305-F5740000747A}" srcOrd="0" destOrd="0" parTransId="{2EA7AC4A-E82B-43F0-A6EA-F599428578FC}" sibTransId="{8862CE7B-AE72-45E8-B982-5279C14F7985}"/>
    <dgm:cxn modelId="{17233F67-0D8C-497A-B827-F7F25EC5EFB8}" type="presParOf" srcId="{436FDCA6-7BC9-4F11-BCE9-7016565E86B2}" destId="{0EDEC066-6493-4A7F-BA18-7D018B522053}" srcOrd="0" destOrd="0" presId="urn:microsoft.com/office/officeart/2018/2/layout/IconLabelList"/>
    <dgm:cxn modelId="{EB955555-336E-437C-A6ED-02FF8A443202}" type="presParOf" srcId="{0EDEC066-6493-4A7F-BA18-7D018B522053}" destId="{2D75DF9E-44A4-4146-87B8-008B45C6F58C}" srcOrd="0" destOrd="0" presId="urn:microsoft.com/office/officeart/2018/2/layout/IconLabelList"/>
    <dgm:cxn modelId="{83BCE0FE-CF16-48C3-8ECA-3C97475F597D}" type="presParOf" srcId="{0EDEC066-6493-4A7F-BA18-7D018B522053}" destId="{7FD6FCC7-06AA-4277-9B4A-AB5A3127F8F5}" srcOrd="1" destOrd="0" presId="urn:microsoft.com/office/officeart/2018/2/layout/IconLabelList"/>
    <dgm:cxn modelId="{1DF8B729-6706-41F5-9822-DB5E4F7323D1}" type="presParOf" srcId="{0EDEC066-6493-4A7F-BA18-7D018B522053}" destId="{0775CB02-87E7-4163-BEDF-A8201CD26B86}" srcOrd="2" destOrd="0" presId="urn:microsoft.com/office/officeart/2018/2/layout/IconLabelList"/>
    <dgm:cxn modelId="{F11CAAF7-32FD-4773-BB47-C5AFFB9A9E91}" type="presParOf" srcId="{436FDCA6-7BC9-4F11-BCE9-7016565E86B2}" destId="{71A657C9-79DC-4A67-8FBC-B636DEF0AA3F}" srcOrd="1" destOrd="0" presId="urn:microsoft.com/office/officeart/2018/2/layout/IconLabelList"/>
    <dgm:cxn modelId="{F02701BA-B21B-48BF-9575-8C2B8B67CAC4}" type="presParOf" srcId="{436FDCA6-7BC9-4F11-BCE9-7016565E86B2}" destId="{109CA205-5742-427B-B51A-8B132DFE8519}" srcOrd="2" destOrd="0" presId="urn:microsoft.com/office/officeart/2018/2/layout/IconLabelList"/>
    <dgm:cxn modelId="{70712493-4810-44D3-8885-31EC612FEDBA}" type="presParOf" srcId="{109CA205-5742-427B-B51A-8B132DFE8519}" destId="{D89BE6D7-78B9-4C6A-ABC8-7061A3AB9445}" srcOrd="0" destOrd="0" presId="urn:microsoft.com/office/officeart/2018/2/layout/IconLabelList"/>
    <dgm:cxn modelId="{463A366D-5390-4C85-B4CC-D876DA03A748}" type="presParOf" srcId="{109CA205-5742-427B-B51A-8B132DFE8519}" destId="{0552E9D3-1A24-4D18-B04A-BED1F0E195D9}" srcOrd="1" destOrd="0" presId="urn:microsoft.com/office/officeart/2018/2/layout/IconLabelList"/>
    <dgm:cxn modelId="{312708E8-95F2-482C-8098-F40CFED0CF6E}" type="presParOf" srcId="{109CA205-5742-427B-B51A-8B132DFE8519}" destId="{92C83E14-8AB6-4001-BBCF-CA464D089B00}" srcOrd="2" destOrd="0" presId="urn:microsoft.com/office/officeart/2018/2/layout/IconLabelList"/>
    <dgm:cxn modelId="{989A598A-9E1A-4567-8B13-2D0D6CF17E24}" type="presParOf" srcId="{436FDCA6-7BC9-4F11-BCE9-7016565E86B2}" destId="{E666A6F5-84D0-4CBB-8CF8-6A4BCD6C15C5}" srcOrd="3" destOrd="0" presId="urn:microsoft.com/office/officeart/2018/2/layout/IconLabelList"/>
    <dgm:cxn modelId="{1805CF31-6A9F-43AA-BE25-1EF06DFD9F5A}" type="presParOf" srcId="{436FDCA6-7BC9-4F11-BCE9-7016565E86B2}" destId="{56DAEB24-C2B2-4AE1-A13F-2AFB9113326F}" srcOrd="4" destOrd="0" presId="urn:microsoft.com/office/officeart/2018/2/layout/IconLabelList"/>
    <dgm:cxn modelId="{D61653C6-7648-49DA-9430-22BB754AC573}" type="presParOf" srcId="{56DAEB24-C2B2-4AE1-A13F-2AFB9113326F}" destId="{7DF50FE2-C969-475C-B158-EBA77551AC2A}" srcOrd="0" destOrd="0" presId="urn:microsoft.com/office/officeart/2018/2/layout/IconLabelList"/>
    <dgm:cxn modelId="{2111E1DB-0ABC-429C-9B5D-1623AFC332D4}" type="presParOf" srcId="{56DAEB24-C2B2-4AE1-A13F-2AFB9113326F}" destId="{3872100C-7457-4D31-992E-70260FC537C6}" srcOrd="1" destOrd="0" presId="urn:microsoft.com/office/officeart/2018/2/layout/IconLabelList"/>
    <dgm:cxn modelId="{89265D60-1861-4E8C-A8C7-1F580846DB31}" type="presParOf" srcId="{56DAEB24-C2B2-4AE1-A13F-2AFB9113326F}" destId="{8A92E3C9-1A38-4980-AFB1-691B7B69F27B}" srcOrd="2" destOrd="0" presId="urn:microsoft.com/office/officeart/2018/2/layout/IconLabelList"/>
    <dgm:cxn modelId="{D77811FF-D620-4CD9-A951-82E622128F4C}" type="presParOf" srcId="{436FDCA6-7BC9-4F11-BCE9-7016565E86B2}" destId="{440D2299-705E-4EE7-8ED7-99A1F8D5DDE9}" srcOrd="5" destOrd="0" presId="urn:microsoft.com/office/officeart/2018/2/layout/IconLabelList"/>
    <dgm:cxn modelId="{EEFD33C2-655F-446E-8766-40CE0713C1D1}" type="presParOf" srcId="{436FDCA6-7BC9-4F11-BCE9-7016565E86B2}" destId="{2AB3D95B-9B02-452A-A84C-9C4096DF7A1B}" srcOrd="6" destOrd="0" presId="urn:microsoft.com/office/officeart/2018/2/layout/IconLabelList"/>
    <dgm:cxn modelId="{C4724E55-AA4A-4374-A704-A06056D9DC96}" type="presParOf" srcId="{2AB3D95B-9B02-452A-A84C-9C4096DF7A1B}" destId="{C05C5099-D2DF-4608-830A-FECBCF612EED}" srcOrd="0" destOrd="0" presId="urn:microsoft.com/office/officeart/2018/2/layout/IconLabelList"/>
    <dgm:cxn modelId="{CB463199-52AE-42CA-819A-C16F800E188A}" type="presParOf" srcId="{2AB3D95B-9B02-452A-A84C-9C4096DF7A1B}" destId="{F0455015-6E66-4A6E-8FB6-D586E0DEA83B}" srcOrd="1" destOrd="0" presId="urn:microsoft.com/office/officeart/2018/2/layout/IconLabelList"/>
    <dgm:cxn modelId="{F763EB36-DCCC-47B2-8B36-17C0539A0388}" type="presParOf" srcId="{2AB3D95B-9B02-452A-A84C-9C4096DF7A1B}" destId="{C44B6474-5572-4D92-99A4-E4B8E4C514B9}" srcOrd="2" destOrd="0" presId="urn:microsoft.com/office/officeart/2018/2/layout/IconLabel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4284-1F7C-4D58-BC79-8C2DEE7E9FAF}">
      <dsp:nvSpPr>
        <dsp:cNvPr id="0" name=""/>
        <dsp:cNvSpPr/>
      </dsp:nvSpPr>
      <dsp:spPr>
        <a:xfrm flipV="1">
          <a:off x="0" y="2529456"/>
          <a:ext cx="10453687" cy="105708"/>
        </a:xfrm>
        <a:prstGeom prst="homePlate">
          <a:avLst/>
        </a:prstGeom>
        <a:solidFill>
          <a:schemeClr val="accent5"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F924A-339B-436A-9151-9C7B0B0377B9}">
      <dsp:nvSpPr>
        <dsp:cNvPr id="0" name=""/>
        <dsp:cNvSpPr/>
      </dsp:nvSpPr>
      <dsp:spPr>
        <a:xfrm rot="8100000">
          <a:off x="77920" y="527412"/>
          <a:ext cx="376234" cy="376234"/>
        </a:xfrm>
        <a:prstGeom prst="teardrop">
          <a:avLst>
            <a:gd name="adj" fmla="val 115000"/>
          </a:avLst>
        </a:prstGeom>
        <a:solidFill>
          <a:schemeClr val="bg2">
            <a:lumMod val="85000"/>
          </a:schemeClr>
        </a:solidFill>
        <a:ln w="158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6B4BA4-33F0-43CE-A60E-B95E195AD5A9}">
      <dsp:nvSpPr>
        <dsp:cNvPr id="0" name=""/>
        <dsp:cNvSpPr/>
      </dsp:nvSpPr>
      <dsp:spPr>
        <a:xfrm>
          <a:off x="119716" y="569208"/>
          <a:ext cx="292641" cy="292641"/>
        </a:xfrm>
        <a:prstGeom prst="donu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2CF5D-A585-4990-846A-5EDBD19A9BDB}">
      <dsp:nvSpPr>
        <dsp:cNvPr id="0" name=""/>
        <dsp:cNvSpPr/>
      </dsp:nvSpPr>
      <dsp:spPr>
        <a:xfrm>
          <a:off x="539137" y="1053582"/>
          <a:ext cx="2460541" cy="152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0C56-6DC8-4C47-8DBC-4FD6B1554AA4}">
      <dsp:nvSpPr>
        <dsp:cNvPr id="0" name=""/>
        <dsp:cNvSpPr/>
      </dsp:nvSpPr>
      <dsp:spPr>
        <a:xfrm>
          <a:off x="539137" y="516462"/>
          <a:ext cx="2460541" cy="53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600" b="1" kern="1200" dirty="0">
              <a:solidFill>
                <a:srgbClr val="002060"/>
              </a:solidFill>
            </a:rPr>
            <a:t>I.</a:t>
          </a:r>
          <a:r>
            <a:rPr lang="tr-TR" sz="1600" b="1" kern="1200" dirty="0">
              <a:solidFill>
                <a:srgbClr val="002060"/>
              </a:solidFill>
            </a:rPr>
            <a:t> Giriş</a:t>
          </a:r>
          <a:endParaRPr lang="en-US" sz="1100" kern="1200" dirty="0">
            <a:solidFill>
              <a:srgbClr val="002060"/>
            </a:solidFill>
          </a:endParaRPr>
        </a:p>
      </dsp:txBody>
      <dsp:txXfrm>
        <a:off x="539137" y="516462"/>
        <a:ext cx="2460541" cy="537120"/>
      </dsp:txXfrm>
    </dsp:sp>
    <dsp:sp modelId="{4F322B1B-F357-4BCD-BF34-8A0D705A1CE7}">
      <dsp:nvSpPr>
        <dsp:cNvPr id="0" name=""/>
        <dsp:cNvSpPr/>
      </dsp:nvSpPr>
      <dsp:spPr>
        <a:xfrm>
          <a:off x="273099" y="1053582"/>
          <a:ext cx="0" cy="152872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27168-E825-43C1-AF50-41E115F59C0C}">
      <dsp:nvSpPr>
        <dsp:cNvPr id="0" name=""/>
        <dsp:cNvSpPr/>
      </dsp:nvSpPr>
      <dsp:spPr>
        <a:xfrm>
          <a:off x="227735" y="2533969"/>
          <a:ext cx="95773" cy="96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4632EA-1574-417A-A3FA-D711159FBAD1}">
      <dsp:nvSpPr>
        <dsp:cNvPr id="0" name=""/>
        <dsp:cNvSpPr/>
      </dsp:nvSpPr>
      <dsp:spPr>
        <a:xfrm rot="18900000">
          <a:off x="1574371" y="4191481"/>
          <a:ext cx="376234" cy="376234"/>
        </a:xfrm>
        <a:prstGeom prst="teardrop">
          <a:avLst>
            <a:gd name="adj" fmla="val 115000"/>
          </a:avLst>
        </a:prstGeom>
        <a:solidFill>
          <a:schemeClr val="bg2">
            <a:lumMod val="85000"/>
          </a:schemeClr>
        </a:solidFill>
        <a:ln w="158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2E0966-F86B-4BBD-BE80-8FAB861AF0E8}">
      <dsp:nvSpPr>
        <dsp:cNvPr id="0" name=""/>
        <dsp:cNvSpPr/>
      </dsp:nvSpPr>
      <dsp:spPr>
        <a:xfrm>
          <a:off x="1616168" y="4233277"/>
          <a:ext cx="292641" cy="292641"/>
        </a:xfrm>
        <a:prstGeom prst="donut">
          <a:avLst/>
        </a:prstGeom>
        <a:solidFill>
          <a:schemeClr val="bg1">
            <a:alpha val="90000"/>
          </a:schemeClr>
        </a:solidFill>
        <a:ln w="158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8C5A1-CE9E-4410-9F2F-F714CC6AB069}">
      <dsp:nvSpPr>
        <dsp:cNvPr id="0" name=""/>
        <dsp:cNvSpPr/>
      </dsp:nvSpPr>
      <dsp:spPr>
        <a:xfrm>
          <a:off x="2028526" y="2582310"/>
          <a:ext cx="2460541" cy="152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34084-406C-48D5-88FE-7226282DBC49}">
      <dsp:nvSpPr>
        <dsp:cNvPr id="0" name=""/>
        <dsp:cNvSpPr/>
      </dsp:nvSpPr>
      <dsp:spPr>
        <a:xfrm>
          <a:off x="2028526" y="4111038"/>
          <a:ext cx="2460541" cy="53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600" b="1" kern="1200" dirty="0">
              <a:solidFill>
                <a:srgbClr val="002060"/>
              </a:solidFill>
            </a:rPr>
            <a:t>II.</a:t>
          </a:r>
          <a:r>
            <a:rPr lang="tr-TR" sz="1600" b="1" kern="1200" dirty="0">
              <a:solidFill>
                <a:srgbClr val="002060"/>
              </a:solidFill>
            </a:rPr>
            <a:t> Literatür Taraması</a:t>
          </a:r>
          <a:endParaRPr lang="en-US" sz="1100" kern="1200" dirty="0">
            <a:solidFill>
              <a:srgbClr val="002060"/>
            </a:solidFill>
          </a:endParaRPr>
        </a:p>
      </dsp:txBody>
      <dsp:txXfrm>
        <a:off x="2028526" y="4111038"/>
        <a:ext cx="2460541" cy="537120"/>
      </dsp:txXfrm>
    </dsp:sp>
    <dsp:sp modelId="{33168228-1414-4AAF-B7E5-C08A80BBB2F1}">
      <dsp:nvSpPr>
        <dsp:cNvPr id="0" name=""/>
        <dsp:cNvSpPr/>
      </dsp:nvSpPr>
      <dsp:spPr>
        <a:xfrm>
          <a:off x="1762488" y="2582310"/>
          <a:ext cx="0" cy="152872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996C3-16BE-4CEB-B9E2-6FFC42938F41}">
      <dsp:nvSpPr>
        <dsp:cNvPr id="0" name=""/>
        <dsp:cNvSpPr/>
      </dsp:nvSpPr>
      <dsp:spPr>
        <a:xfrm>
          <a:off x="1717124" y="2533969"/>
          <a:ext cx="95773" cy="96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C09B8D-1C75-4604-9F35-AEC078447C45}">
      <dsp:nvSpPr>
        <dsp:cNvPr id="0" name=""/>
        <dsp:cNvSpPr/>
      </dsp:nvSpPr>
      <dsp:spPr>
        <a:xfrm rot="8100000">
          <a:off x="1884447" y="746352"/>
          <a:ext cx="376234" cy="376234"/>
        </a:xfrm>
        <a:prstGeom prst="ellipse">
          <a:avLst/>
        </a:prstGeom>
        <a:solidFill>
          <a:schemeClr val="bg2">
            <a:lumMod val="85000"/>
          </a:schemeClr>
        </a:solidFill>
        <a:ln w="158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E91A1F-E910-48AB-A4C9-128002268483}">
      <dsp:nvSpPr>
        <dsp:cNvPr id="0" name=""/>
        <dsp:cNvSpPr/>
      </dsp:nvSpPr>
      <dsp:spPr>
        <a:xfrm>
          <a:off x="1926243" y="788148"/>
          <a:ext cx="292641" cy="292641"/>
        </a:xfrm>
        <a:prstGeom prst="star12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603F2-85FC-4134-978C-4054E468209C}">
      <dsp:nvSpPr>
        <dsp:cNvPr id="0" name=""/>
        <dsp:cNvSpPr/>
      </dsp:nvSpPr>
      <dsp:spPr>
        <a:xfrm>
          <a:off x="2338332" y="-957659"/>
          <a:ext cx="2460541" cy="637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3AA5C-1289-44C6-9F3E-859ABA28E18F}">
      <dsp:nvSpPr>
        <dsp:cNvPr id="0" name=""/>
        <dsp:cNvSpPr/>
      </dsp:nvSpPr>
      <dsp:spPr>
        <a:xfrm>
          <a:off x="2338332" y="76768"/>
          <a:ext cx="2460541" cy="2239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tr-TR" sz="1400" b="0" i="0" kern="1200" dirty="0">
              <a:solidFill>
                <a:srgbClr val="002060"/>
              </a:solidFill>
            </a:rPr>
            <a:t>Altyazılarınız varsa buraya ekleyin</a:t>
          </a:r>
          <a:endParaRPr lang="en-US" sz="1400" b="0" i="0" kern="1200" dirty="0">
            <a:solidFill>
              <a:srgbClr val="002060"/>
            </a:solidFill>
          </a:endParaRPr>
        </a:p>
      </dsp:txBody>
      <dsp:txXfrm>
        <a:off x="2338332" y="76768"/>
        <a:ext cx="2460541" cy="2239631"/>
      </dsp:txXfrm>
    </dsp:sp>
    <dsp:sp modelId="{0BB03C0E-97EC-4D66-9B09-35D689DAB28C}">
      <dsp:nvSpPr>
        <dsp:cNvPr id="0" name=""/>
        <dsp:cNvSpPr/>
      </dsp:nvSpPr>
      <dsp:spPr>
        <a:xfrm>
          <a:off x="2085075" y="1103220"/>
          <a:ext cx="0" cy="152872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61E50-9FEC-48AD-A369-C1A8379B35EC}">
      <dsp:nvSpPr>
        <dsp:cNvPr id="0" name=""/>
        <dsp:cNvSpPr/>
      </dsp:nvSpPr>
      <dsp:spPr>
        <a:xfrm>
          <a:off x="2039711" y="2583607"/>
          <a:ext cx="95773" cy="96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DBECBF-E3AA-450B-95D4-8349AA21B4F8}">
      <dsp:nvSpPr>
        <dsp:cNvPr id="0" name=""/>
        <dsp:cNvSpPr/>
      </dsp:nvSpPr>
      <dsp:spPr>
        <a:xfrm rot="18900000">
          <a:off x="4553150" y="4191481"/>
          <a:ext cx="376234" cy="376234"/>
        </a:xfrm>
        <a:prstGeom prst="teardrop">
          <a:avLst>
            <a:gd name="adj" fmla="val 115000"/>
          </a:avLst>
        </a:prstGeom>
        <a:solidFill>
          <a:schemeClr val="bg2">
            <a:lumMod val="85000"/>
          </a:schemeClr>
        </a:solidFill>
        <a:ln w="158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DDD44C-F5E4-49AD-B1D9-346B8B8AEE8F}">
      <dsp:nvSpPr>
        <dsp:cNvPr id="0" name=""/>
        <dsp:cNvSpPr/>
      </dsp:nvSpPr>
      <dsp:spPr>
        <a:xfrm>
          <a:off x="4594946" y="4233277"/>
          <a:ext cx="292641" cy="292641"/>
        </a:xfrm>
        <a:prstGeom prst="donu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64261-183D-47F9-8E7E-BCFC5023A815}">
      <dsp:nvSpPr>
        <dsp:cNvPr id="0" name=""/>
        <dsp:cNvSpPr/>
      </dsp:nvSpPr>
      <dsp:spPr>
        <a:xfrm>
          <a:off x="5007305" y="2582310"/>
          <a:ext cx="2460541" cy="152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36ABE-9810-4ED4-9A55-2905E7588D06}">
      <dsp:nvSpPr>
        <dsp:cNvPr id="0" name=""/>
        <dsp:cNvSpPr/>
      </dsp:nvSpPr>
      <dsp:spPr>
        <a:xfrm>
          <a:off x="5007305" y="4111038"/>
          <a:ext cx="2460541" cy="53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tr-TR" sz="1600" b="1" kern="1200" dirty="0">
              <a:solidFill>
                <a:srgbClr val="002060"/>
              </a:solidFill>
            </a:rPr>
            <a:t>III</a:t>
          </a:r>
          <a:r>
            <a:rPr lang="tr-TR" sz="1600" b="1" kern="1200" dirty="0" smtClean="0">
              <a:solidFill>
                <a:srgbClr val="002060"/>
              </a:solidFill>
            </a:rPr>
            <a:t>. Yöntem (Metodoloji)</a:t>
          </a:r>
          <a:endParaRPr lang="en-US" sz="1100" kern="1200" dirty="0">
            <a:solidFill>
              <a:srgbClr val="002060"/>
            </a:solidFill>
          </a:endParaRPr>
        </a:p>
      </dsp:txBody>
      <dsp:txXfrm>
        <a:off x="5007305" y="4111038"/>
        <a:ext cx="2460541" cy="537120"/>
      </dsp:txXfrm>
    </dsp:sp>
    <dsp:sp modelId="{4B9F5909-A57C-4893-9C8A-D5960FE9BE37}">
      <dsp:nvSpPr>
        <dsp:cNvPr id="0" name=""/>
        <dsp:cNvSpPr/>
      </dsp:nvSpPr>
      <dsp:spPr>
        <a:xfrm>
          <a:off x="4741267" y="2582310"/>
          <a:ext cx="0" cy="152872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1B168-1DA5-4124-931F-A51FCB8EFC11}">
      <dsp:nvSpPr>
        <dsp:cNvPr id="0" name=""/>
        <dsp:cNvSpPr/>
      </dsp:nvSpPr>
      <dsp:spPr>
        <a:xfrm>
          <a:off x="4695903" y="2533969"/>
          <a:ext cx="95773" cy="96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8CC4C6-DFBC-460C-A9ED-BEDA8CC682D4}">
      <dsp:nvSpPr>
        <dsp:cNvPr id="0" name=""/>
        <dsp:cNvSpPr/>
      </dsp:nvSpPr>
      <dsp:spPr>
        <a:xfrm rot="8100000">
          <a:off x="6065695" y="509655"/>
          <a:ext cx="376234" cy="376234"/>
        </a:xfrm>
        <a:prstGeom prst="teardrop">
          <a:avLst>
            <a:gd name="adj" fmla="val 115000"/>
          </a:avLst>
        </a:prstGeom>
        <a:solidFill>
          <a:schemeClr val="bg2">
            <a:lumMod val="85000"/>
          </a:schemeClr>
        </a:solidFill>
        <a:ln w="158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CA82DA-B677-461B-A08D-337683480059}">
      <dsp:nvSpPr>
        <dsp:cNvPr id="0" name=""/>
        <dsp:cNvSpPr/>
      </dsp:nvSpPr>
      <dsp:spPr>
        <a:xfrm>
          <a:off x="6107491" y="551451"/>
          <a:ext cx="292641" cy="292641"/>
        </a:xfrm>
        <a:prstGeom prst="donu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46913-A3FA-4470-A3E9-C64B0A13A62A}">
      <dsp:nvSpPr>
        <dsp:cNvPr id="0" name=""/>
        <dsp:cNvSpPr/>
      </dsp:nvSpPr>
      <dsp:spPr>
        <a:xfrm>
          <a:off x="6496694" y="1053582"/>
          <a:ext cx="2460541" cy="152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2FC68-E1B8-4274-8090-C2C96A4CD82C}">
      <dsp:nvSpPr>
        <dsp:cNvPr id="0" name=""/>
        <dsp:cNvSpPr/>
      </dsp:nvSpPr>
      <dsp:spPr>
        <a:xfrm>
          <a:off x="6496694" y="516462"/>
          <a:ext cx="2460541" cy="53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600" b="1" kern="1200" dirty="0">
              <a:solidFill>
                <a:srgbClr val="002060"/>
              </a:solidFill>
            </a:rPr>
            <a:t>IV.</a:t>
          </a:r>
          <a:r>
            <a:rPr lang="tr-TR" sz="1600" b="1" kern="1200" dirty="0">
              <a:solidFill>
                <a:srgbClr val="002060"/>
              </a:solidFill>
            </a:rPr>
            <a:t> Bulgular ve Tartışma</a:t>
          </a:r>
          <a:endParaRPr lang="en-US" sz="1100" kern="1200" dirty="0">
            <a:solidFill>
              <a:srgbClr val="002060"/>
            </a:solidFill>
          </a:endParaRPr>
        </a:p>
      </dsp:txBody>
      <dsp:txXfrm>
        <a:off x="6496694" y="516462"/>
        <a:ext cx="2460541" cy="537120"/>
      </dsp:txXfrm>
    </dsp:sp>
    <dsp:sp modelId="{4F41BF23-550C-4E7F-977E-3D22E3AF7B51}">
      <dsp:nvSpPr>
        <dsp:cNvPr id="0" name=""/>
        <dsp:cNvSpPr/>
      </dsp:nvSpPr>
      <dsp:spPr>
        <a:xfrm>
          <a:off x="6230656" y="1053582"/>
          <a:ext cx="0" cy="152872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CF1E0-B1C4-4B10-A5EC-FD7EF0557E2D}">
      <dsp:nvSpPr>
        <dsp:cNvPr id="0" name=""/>
        <dsp:cNvSpPr/>
      </dsp:nvSpPr>
      <dsp:spPr>
        <a:xfrm>
          <a:off x="6185292" y="2533969"/>
          <a:ext cx="95773" cy="96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F98938-B973-410F-B6E0-43437FA146E6}">
      <dsp:nvSpPr>
        <dsp:cNvPr id="0" name=""/>
        <dsp:cNvSpPr/>
      </dsp:nvSpPr>
      <dsp:spPr>
        <a:xfrm rot="18900000">
          <a:off x="7531928" y="4191481"/>
          <a:ext cx="376234" cy="376234"/>
        </a:xfrm>
        <a:prstGeom prst="ellipse">
          <a:avLst/>
        </a:prstGeom>
        <a:solidFill>
          <a:schemeClr val="bg2">
            <a:lumMod val="85000"/>
          </a:schemeClr>
        </a:solidFill>
        <a:ln w="158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BE64BD-02BC-4C6F-AC50-F9617E59754D}">
      <dsp:nvSpPr>
        <dsp:cNvPr id="0" name=""/>
        <dsp:cNvSpPr/>
      </dsp:nvSpPr>
      <dsp:spPr>
        <a:xfrm>
          <a:off x="7573724" y="4233277"/>
          <a:ext cx="292641" cy="292641"/>
        </a:xfrm>
        <a:prstGeom prst="star12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070CD-E29E-4F50-9A43-342A2DE968FF}">
      <dsp:nvSpPr>
        <dsp:cNvPr id="0" name=""/>
        <dsp:cNvSpPr/>
      </dsp:nvSpPr>
      <dsp:spPr>
        <a:xfrm>
          <a:off x="7986083" y="2582310"/>
          <a:ext cx="2460541" cy="152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D4196-A0D3-4E5C-83DA-99291A8FFFC3}">
      <dsp:nvSpPr>
        <dsp:cNvPr id="0" name=""/>
        <dsp:cNvSpPr/>
      </dsp:nvSpPr>
      <dsp:spPr>
        <a:xfrm>
          <a:off x="7986083" y="4111038"/>
          <a:ext cx="2460541" cy="53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600" b="1" i="0" kern="1200" dirty="0">
              <a:solidFill>
                <a:srgbClr val="002060"/>
              </a:solidFill>
            </a:rPr>
            <a:t>V.</a:t>
          </a:r>
          <a:r>
            <a:rPr lang="tr-TR" sz="1600" b="1" i="0" kern="1200" dirty="0">
              <a:solidFill>
                <a:srgbClr val="002060"/>
              </a:solidFill>
            </a:rPr>
            <a:t> Sonuçlar ve Öneriler</a:t>
          </a:r>
          <a:endParaRPr lang="en-US" sz="1600" b="1" i="0" kern="1200" dirty="0">
            <a:solidFill>
              <a:srgbClr val="002060"/>
            </a:solidFill>
          </a:endParaRPr>
        </a:p>
      </dsp:txBody>
      <dsp:txXfrm>
        <a:off x="7986083" y="4111038"/>
        <a:ext cx="2460541" cy="537120"/>
      </dsp:txXfrm>
    </dsp:sp>
    <dsp:sp modelId="{54DE4918-169B-4E9C-B946-44A9D45AEC94}">
      <dsp:nvSpPr>
        <dsp:cNvPr id="0" name=""/>
        <dsp:cNvSpPr/>
      </dsp:nvSpPr>
      <dsp:spPr>
        <a:xfrm>
          <a:off x="7720045" y="2582310"/>
          <a:ext cx="0" cy="152872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C6D16-2F77-439A-848A-F1081C5E5CBE}">
      <dsp:nvSpPr>
        <dsp:cNvPr id="0" name=""/>
        <dsp:cNvSpPr/>
      </dsp:nvSpPr>
      <dsp:spPr>
        <a:xfrm>
          <a:off x="7674681" y="2533969"/>
          <a:ext cx="95773" cy="96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A4AD9-9384-455C-AF51-202B08254D55}">
      <dsp:nvSpPr>
        <dsp:cNvPr id="0" name=""/>
        <dsp:cNvSpPr/>
      </dsp:nvSpPr>
      <dsp:spPr>
        <a:xfrm>
          <a:off x="5" y="111"/>
          <a:ext cx="4883140" cy="1413443"/>
        </a:xfrm>
        <a:prstGeom prst="rect">
          <a:avLst/>
        </a:prstGeom>
        <a:solidFill>
          <a:schemeClr val="bg2">
            <a:lumMod val="95000"/>
          </a:schemeClr>
        </a:solidFill>
        <a:ln w="15875" cap="flat" cmpd="sng" algn="ctr">
          <a:solidFill>
            <a:schemeClr val="bg2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rgbClr val="002060"/>
            </a:solidFill>
          </a:endParaRPr>
        </a:p>
      </dsp:txBody>
      <dsp:txXfrm>
        <a:off x="5" y="111"/>
        <a:ext cx="4883140" cy="1413443"/>
      </dsp:txXfrm>
    </dsp:sp>
    <dsp:sp modelId="{8298FD8A-4BE2-4FB3-B18E-E031C2BD42AC}">
      <dsp:nvSpPr>
        <dsp:cNvPr id="0" name=""/>
        <dsp:cNvSpPr/>
      </dsp:nvSpPr>
      <dsp:spPr>
        <a:xfrm>
          <a:off x="1254824" y="1640251"/>
          <a:ext cx="2355738" cy="1413443"/>
        </a:xfrm>
        <a:prstGeom prst="rect">
          <a:avLst/>
        </a:prstGeom>
        <a:solidFill>
          <a:schemeClr val="bg2">
            <a:lumMod val="95000"/>
          </a:schemeClr>
        </a:solidFill>
        <a:ln w="15875" cap="flat" cmpd="sng" algn="ctr">
          <a:solidFill>
            <a:schemeClr val="bg2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rgbClr val="002060"/>
            </a:solidFill>
          </a:endParaRPr>
        </a:p>
      </dsp:txBody>
      <dsp:txXfrm>
        <a:off x="1254824" y="1640251"/>
        <a:ext cx="2355738" cy="1413443"/>
      </dsp:txXfrm>
    </dsp:sp>
    <dsp:sp modelId="{F7AE4263-220C-4194-B4E9-8B096817D988}">
      <dsp:nvSpPr>
        <dsp:cNvPr id="0" name=""/>
        <dsp:cNvSpPr/>
      </dsp:nvSpPr>
      <dsp:spPr>
        <a:xfrm>
          <a:off x="767022" y="3298256"/>
          <a:ext cx="3685176" cy="1413443"/>
        </a:xfrm>
        <a:prstGeom prst="rect">
          <a:avLst/>
        </a:prstGeom>
        <a:solidFill>
          <a:schemeClr val="bg2">
            <a:lumMod val="95000"/>
          </a:schemeClr>
        </a:solidFill>
        <a:ln w="15875" cap="flat" cmpd="sng" algn="ctr">
          <a:solidFill>
            <a:schemeClr val="bg2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tx1"/>
            </a:solidFill>
          </a:endParaRPr>
        </a:p>
      </dsp:txBody>
      <dsp:txXfrm>
        <a:off x="767022" y="3298256"/>
        <a:ext cx="3685176" cy="14134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5DF9E-44A4-4146-87B8-008B45C6F58C}">
      <dsp:nvSpPr>
        <dsp:cNvPr id="0" name=""/>
        <dsp:cNvSpPr/>
      </dsp:nvSpPr>
      <dsp:spPr>
        <a:xfrm>
          <a:off x="390068" y="970687"/>
          <a:ext cx="632021" cy="63202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5CB02-87E7-4163-BEDF-A8201CD26B86}">
      <dsp:nvSpPr>
        <dsp:cNvPr id="0" name=""/>
        <dsp:cNvSpPr/>
      </dsp:nvSpPr>
      <dsp:spPr>
        <a:xfrm>
          <a:off x="3832" y="1813464"/>
          <a:ext cx="1404492" cy="56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>
              <a:solidFill>
                <a:srgbClr val="002060"/>
              </a:solidFill>
            </a:rPr>
            <a:t>LinkedIn</a:t>
          </a:r>
          <a:r>
            <a:rPr lang="en-US" sz="1900" b="1" i="0" kern="1200" dirty="0"/>
            <a:t/>
          </a:r>
          <a:br>
            <a:rPr lang="en-US" sz="1900" b="1" i="0" kern="1200" dirty="0"/>
          </a:br>
          <a:endParaRPr lang="en-US" sz="1900" b="1" i="0" kern="1200" dirty="0"/>
        </a:p>
      </dsp:txBody>
      <dsp:txXfrm>
        <a:off x="3832" y="1813464"/>
        <a:ext cx="1404492" cy="561796"/>
      </dsp:txXfrm>
    </dsp:sp>
    <dsp:sp modelId="{D89BE6D7-78B9-4C6A-ABC8-7061A3AB9445}">
      <dsp:nvSpPr>
        <dsp:cNvPr id="0" name=""/>
        <dsp:cNvSpPr/>
      </dsp:nvSpPr>
      <dsp:spPr>
        <a:xfrm>
          <a:off x="2040346" y="970687"/>
          <a:ext cx="632021" cy="63202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83E14-8AB6-4001-BBCF-CA464D089B00}">
      <dsp:nvSpPr>
        <dsp:cNvPr id="0" name=""/>
        <dsp:cNvSpPr/>
      </dsp:nvSpPr>
      <dsp:spPr>
        <a:xfrm>
          <a:off x="1654111" y="1813464"/>
          <a:ext cx="1404492" cy="56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/>
            <a:t/>
          </a:r>
          <a:br>
            <a:rPr lang="en-US" sz="1900" b="0" i="0" kern="1200" dirty="0"/>
          </a:br>
          <a:endParaRPr lang="en-ID" sz="1900" b="0" i="0" kern="1200" dirty="0"/>
        </a:p>
      </dsp:txBody>
      <dsp:txXfrm>
        <a:off x="1654111" y="1813464"/>
        <a:ext cx="1404492" cy="561796"/>
      </dsp:txXfrm>
    </dsp:sp>
    <dsp:sp modelId="{7DF50FE2-C969-475C-B158-EBA77551AC2A}">
      <dsp:nvSpPr>
        <dsp:cNvPr id="0" name=""/>
        <dsp:cNvSpPr/>
      </dsp:nvSpPr>
      <dsp:spPr>
        <a:xfrm>
          <a:off x="3690624" y="970687"/>
          <a:ext cx="632021" cy="63202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2E3C9-1A38-4980-AFB1-691B7B69F27B}">
      <dsp:nvSpPr>
        <dsp:cNvPr id="0" name=""/>
        <dsp:cNvSpPr/>
      </dsp:nvSpPr>
      <dsp:spPr>
        <a:xfrm>
          <a:off x="3304389" y="1813464"/>
          <a:ext cx="1404492" cy="56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>
              <a:solidFill>
                <a:srgbClr val="002060"/>
              </a:solidFill>
            </a:rPr>
            <a:t>Email</a:t>
          </a:r>
          <a:r>
            <a:rPr lang="en-US" sz="1900" b="1" i="0" kern="1200" dirty="0"/>
            <a:t/>
          </a:r>
          <a:br>
            <a:rPr lang="en-US" sz="1900" b="1" i="0" kern="1200" dirty="0"/>
          </a:br>
          <a:endParaRPr lang="en-US" sz="1900" b="1" i="0" kern="1200" dirty="0"/>
        </a:p>
      </dsp:txBody>
      <dsp:txXfrm>
        <a:off x="3304389" y="1813464"/>
        <a:ext cx="1404492" cy="561796"/>
      </dsp:txXfrm>
    </dsp:sp>
    <dsp:sp modelId="{C05C5099-D2DF-4608-830A-FECBCF612EED}">
      <dsp:nvSpPr>
        <dsp:cNvPr id="0" name=""/>
        <dsp:cNvSpPr/>
      </dsp:nvSpPr>
      <dsp:spPr>
        <a:xfrm>
          <a:off x="2180151" y="874923"/>
          <a:ext cx="632021" cy="63202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B6474-5572-4D92-99A4-E4B8E4C514B9}">
      <dsp:nvSpPr>
        <dsp:cNvPr id="0" name=""/>
        <dsp:cNvSpPr/>
      </dsp:nvSpPr>
      <dsp:spPr>
        <a:xfrm>
          <a:off x="4954667" y="1813464"/>
          <a:ext cx="1404492" cy="56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tr-TR" sz="1900" b="0" i="0" kern="1200" dirty="0"/>
        </a:p>
      </dsp:txBody>
      <dsp:txXfrm>
        <a:off x="4954667" y="1813464"/>
        <a:ext cx="1404492" cy="561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 xmlns="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 xmlns="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 xmlns="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 xmlns="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 xmlns="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8FA38E-9F41-1A45-879F-0B93BA509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16A96-BC72-0640-9AEE-870574F38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B091C-A27C-3C4B-82F1-DDBD9A028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1FC8B-EC93-C64D-BBD2-37E30DAF45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D4734-4CAE-4B5B-A5BF-2204F73025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5A48E-F7AD-43EC-AC50-8729FE3865BE}" type="datetimeFigureOut">
              <a:rPr lang="en-US" smtClean="0"/>
              <a:t>12/21/2023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1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5F854-E2CE-6F4E-A0CF-CB175674CF4C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111EE-B1CE-3F40-8B0E-AB6A92B854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67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AC06A-4905-4B1A-83C1-3B011A8CF04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9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C02E-51C1-4902-96D2-F34A2C540146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669" y="854538"/>
            <a:ext cx="4567608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1440" y="4429842"/>
            <a:ext cx="4567608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28A7DB8-FEA5-5A4A-85DF-FA1ADFB3E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3721" y="-19458"/>
            <a:ext cx="7261837" cy="6877457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993491 w 8464509"/>
              <a:gd name="connsiteY6" fmla="*/ 19455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8464509 w 8464509"/>
              <a:gd name="connsiteY2" fmla="*/ 0 h 6858000"/>
              <a:gd name="connsiteX3" fmla="*/ 8464509 w 8464509"/>
              <a:gd name="connsiteY3" fmla="*/ 6858000 h 6858000"/>
              <a:gd name="connsiteX4" fmla="*/ 0 w 8464509"/>
              <a:gd name="connsiteY4" fmla="*/ 6858000 h 6858000"/>
              <a:gd name="connsiteX5" fmla="*/ 3993491 w 8464509"/>
              <a:gd name="connsiteY5" fmla="*/ 19455 h 6858000"/>
              <a:gd name="connsiteX0" fmla="*/ 3993491 w 8464509"/>
              <a:gd name="connsiteY0" fmla="*/ 19455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3993491 w 8464509"/>
              <a:gd name="connsiteY4" fmla="*/ 19455 h 6858000"/>
              <a:gd name="connsiteX0" fmla="*/ 4061557 w 8464509"/>
              <a:gd name="connsiteY0" fmla="*/ 0 h 6858001"/>
              <a:gd name="connsiteX1" fmla="*/ 8464509 w 8464509"/>
              <a:gd name="connsiteY1" fmla="*/ 1 h 6858001"/>
              <a:gd name="connsiteX2" fmla="*/ 8464509 w 8464509"/>
              <a:gd name="connsiteY2" fmla="*/ 6858001 h 6858001"/>
              <a:gd name="connsiteX3" fmla="*/ 0 w 8464509"/>
              <a:gd name="connsiteY3" fmla="*/ 6858001 h 6858001"/>
              <a:gd name="connsiteX4" fmla="*/ 4061557 w 8464509"/>
              <a:gd name="connsiteY4" fmla="*/ 0 h 6858001"/>
              <a:gd name="connsiteX0" fmla="*/ 5059852 w 8464509"/>
              <a:gd name="connsiteY0" fmla="*/ 19454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5059852 w 8464509"/>
              <a:gd name="connsiteY4" fmla="*/ 19454 h 6858000"/>
              <a:gd name="connsiteX0" fmla="*/ 4061557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61557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43986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8658"/>
              <a:gd name="connsiteY0" fmla="*/ 0 h 6877457"/>
              <a:gd name="connsiteX1" fmla="*/ 8468658 w 8468658"/>
              <a:gd name="connsiteY1" fmla="*/ 12341 h 6877457"/>
              <a:gd name="connsiteX2" fmla="*/ 8464509 w 8468658"/>
              <a:gd name="connsiteY2" fmla="*/ 6877457 h 6877457"/>
              <a:gd name="connsiteX3" fmla="*/ 0 w 8468658"/>
              <a:gd name="connsiteY3" fmla="*/ 6877457 h 6877457"/>
              <a:gd name="connsiteX4" fmla="*/ 4040810 w 8468658"/>
              <a:gd name="connsiteY4" fmla="*/ 0 h 6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658" h="6877457">
                <a:moveTo>
                  <a:pt x="4040810" y="0"/>
                </a:moveTo>
                <a:lnTo>
                  <a:pt x="8468658" y="12341"/>
                </a:lnTo>
                <a:lnTo>
                  <a:pt x="8464509" y="6877457"/>
                </a:lnTo>
                <a:lnTo>
                  <a:pt x="0" y="6877457"/>
                </a:lnTo>
                <a:lnTo>
                  <a:pt x="404081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6A021AF7-4044-A644-8DB8-495F263390D0}"/>
              </a:ext>
            </a:extLst>
          </p:cNvPr>
          <p:cNvSpPr/>
          <p:nvPr userDrawn="1"/>
        </p:nvSpPr>
        <p:spPr>
          <a:xfrm rot="10800000">
            <a:off x="4933721" y="267867"/>
            <a:ext cx="3031755" cy="3031755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2DFDB14-A8D5-F944-A91C-960A5C2F22AF}"/>
              </a:ext>
            </a:extLst>
          </p:cNvPr>
          <p:cNvSpPr/>
          <p:nvPr userDrawn="1"/>
        </p:nvSpPr>
        <p:spPr>
          <a:xfrm>
            <a:off x="-22175" y="5596959"/>
            <a:ext cx="1261040" cy="1261040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B7735FBC-8FBF-9947-B380-14D44D2206B1}"/>
              </a:ext>
            </a:extLst>
          </p:cNvPr>
          <p:cNvSpPr/>
          <p:nvPr userDrawn="1"/>
        </p:nvSpPr>
        <p:spPr>
          <a:xfrm rot="10800000">
            <a:off x="184302" y="236698"/>
            <a:ext cx="519337" cy="519337"/>
          </a:xfrm>
          <a:prstGeom prst="triangle">
            <a:avLst/>
          </a:prstGeom>
          <a:pattFill prst="dk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17B7C303-8734-B141-AF0D-2945DA349FBD}"/>
              </a:ext>
            </a:extLst>
          </p:cNvPr>
          <p:cNvSpPr/>
          <p:nvPr userDrawn="1"/>
        </p:nvSpPr>
        <p:spPr>
          <a:xfrm>
            <a:off x="4414384" y="5795386"/>
            <a:ext cx="519337" cy="519337"/>
          </a:xfrm>
          <a:prstGeom prst="triangle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67914AE0-93F2-8346-B885-5734D2B694B2}"/>
              </a:ext>
            </a:extLst>
          </p:cNvPr>
          <p:cNvSpPr/>
          <p:nvPr userDrawn="1"/>
        </p:nvSpPr>
        <p:spPr>
          <a:xfrm rot="5400000">
            <a:off x="-48606" y="3035784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6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55FC-27B2-4B62-BCA2-BBC143427782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2A5F6-5449-2840-B48F-2AA85FE272A3}"/>
              </a:ext>
            </a:extLst>
          </p:cNvPr>
          <p:cNvSpPr/>
          <p:nvPr userDrawn="1"/>
        </p:nvSpPr>
        <p:spPr>
          <a:xfrm>
            <a:off x="0" y="0"/>
            <a:ext cx="35025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B3A8339-6DA4-E549-AEA2-9512C53F064F}"/>
              </a:ext>
            </a:extLst>
          </p:cNvPr>
          <p:cNvSpPr/>
          <p:nvPr userDrawn="1"/>
        </p:nvSpPr>
        <p:spPr>
          <a:xfrm>
            <a:off x="3591475" y="5273069"/>
            <a:ext cx="1486666" cy="1486666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752EA775-82B0-BA48-8CA2-7A09D72EC958}"/>
              </a:ext>
            </a:extLst>
          </p:cNvPr>
          <p:cNvSpPr/>
          <p:nvPr userDrawn="1"/>
        </p:nvSpPr>
        <p:spPr>
          <a:xfrm>
            <a:off x="76559" y="597553"/>
            <a:ext cx="562863" cy="562863"/>
          </a:xfrm>
          <a:prstGeom prst="triangle">
            <a:avLst/>
          </a:prstGeom>
          <a:pattFill prst="lt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2C6B50B5-10C1-4A40-9531-4F8DC16892F8}"/>
              </a:ext>
            </a:extLst>
          </p:cNvPr>
          <p:cNvSpPr/>
          <p:nvPr userDrawn="1"/>
        </p:nvSpPr>
        <p:spPr>
          <a:xfrm>
            <a:off x="357990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AF18EC0-3F9F-6449-A2B2-A792B70BEA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44819" y="597553"/>
            <a:ext cx="6063915" cy="6063915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8357860-E91C-1745-A5D1-921689BF4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994" y="1535397"/>
            <a:ext cx="4845068" cy="1858617"/>
          </a:xfrm>
        </p:spPr>
        <p:txBody>
          <a:bodyPr anchor="b">
            <a:normAutofit/>
          </a:bodyPr>
          <a:lstStyle>
            <a:lvl1pPr algn="l">
              <a:defRPr sz="480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94A3FA1-7F3F-2D41-ABE1-512FA9FC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996" y="3401899"/>
            <a:ext cx="4845066" cy="2107095"/>
          </a:xfrm>
        </p:spPr>
        <p:txBody>
          <a:bodyPr/>
          <a:lstStyle>
            <a:lvl1pPr marL="182880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38404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6692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74980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93268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B3EA-26F8-4F49-A2A7-453E7B9F403F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4D4881A-F72E-2D4F-BC41-5D2839D87000}"/>
              </a:ext>
            </a:extLst>
          </p:cNvPr>
          <p:cNvSpPr/>
          <p:nvPr userDrawn="1"/>
        </p:nvSpPr>
        <p:spPr>
          <a:xfrm>
            <a:off x="4997302" y="0"/>
            <a:ext cx="7194698" cy="6879265"/>
          </a:xfrm>
          <a:custGeom>
            <a:avLst/>
            <a:gdLst>
              <a:gd name="connsiteX0" fmla="*/ 0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0 w 5004391"/>
              <a:gd name="connsiteY4" fmla="*/ 0 h 6858000"/>
              <a:gd name="connsiteX0" fmla="*/ 1424763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424763 w 5004391"/>
              <a:gd name="connsiteY4" fmla="*/ 0 h 6858000"/>
              <a:gd name="connsiteX0" fmla="*/ 1275907 w 5004391"/>
              <a:gd name="connsiteY0" fmla="*/ 21265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275907 w 5004391"/>
              <a:gd name="connsiteY4" fmla="*/ 21265 h 6858000"/>
              <a:gd name="connsiteX0" fmla="*/ 3466214 w 7194698"/>
              <a:gd name="connsiteY0" fmla="*/ 21265 h 6879265"/>
              <a:gd name="connsiteX1" fmla="*/ 7194698 w 7194698"/>
              <a:gd name="connsiteY1" fmla="*/ 0 h 6879265"/>
              <a:gd name="connsiteX2" fmla="*/ 7194698 w 7194698"/>
              <a:gd name="connsiteY2" fmla="*/ 6858000 h 6879265"/>
              <a:gd name="connsiteX3" fmla="*/ 0 w 7194698"/>
              <a:gd name="connsiteY3" fmla="*/ 6879265 h 6879265"/>
              <a:gd name="connsiteX4" fmla="*/ 3466214 w 7194698"/>
              <a:gd name="connsiteY4" fmla="*/ 21265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4698" h="6879265">
                <a:moveTo>
                  <a:pt x="3466214" y="21265"/>
                </a:moveTo>
                <a:lnTo>
                  <a:pt x="7194698" y="0"/>
                </a:lnTo>
                <a:lnTo>
                  <a:pt x="7194698" y="6858000"/>
                </a:lnTo>
                <a:lnTo>
                  <a:pt x="0" y="6879265"/>
                </a:lnTo>
                <a:lnTo>
                  <a:pt x="3466214" y="212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14CA4B6-21BC-234A-9FAD-E362D7F194C4}"/>
              </a:ext>
            </a:extLst>
          </p:cNvPr>
          <p:cNvSpPr/>
          <p:nvPr userDrawn="1"/>
        </p:nvSpPr>
        <p:spPr>
          <a:xfrm>
            <a:off x="2571311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815F04B4-E3C0-0845-8DEC-98C63E21B466}"/>
              </a:ext>
            </a:extLst>
          </p:cNvPr>
          <p:cNvSpPr/>
          <p:nvPr userDrawn="1"/>
        </p:nvSpPr>
        <p:spPr>
          <a:xfrm rot="10800000">
            <a:off x="2277396" y="3814571"/>
            <a:ext cx="1360968" cy="1360968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850A90A-EBB3-314C-9D98-A4220E2739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2569281" y="330912"/>
            <a:ext cx="6217440" cy="6217440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001923-8460-C64B-A54B-3221B8A6B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8108" y="1957888"/>
            <a:ext cx="3815484" cy="1858617"/>
          </a:xfrm>
        </p:spPr>
        <p:txBody>
          <a:bodyPr anchor="b">
            <a:normAutofit/>
          </a:bodyPr>
          <a:lstStyle>
            <a:lvl1pPr algn="ctr">
              <a:defRPr sz="480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64A275-2629-244A-A66F-FC140850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110" y="3824390"/>
            <a:ext cx="3815482" cy="2107095"/>
          </a:xfrm>
        </p:spPr>
        <p:txBody>
          <a:bodyPr/>
          <a:lstStyle>
            <a:lvl1pPr marL="182880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38404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  <a:lvl3pPr marL="56692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3pPr>
            <a:lvl4pPr marL="74980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4pPr>
            <a:lvl5pPr marL="93268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520102B5-5695-C743-B30E-C92897B48D8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2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Narrow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CEE5-CF7F-494C-A410-19D24C948BD3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D84E6-6DEA-1D4E-92C3-A360785A027B}"/>
              </a:ext>
            </a:extLst>
          </p:cNvPr>
          <p:cNvSpPr/>
          <p:nvPr userDrawn="1"/>
        </p:nvSpPr>
        <p:spPr>
          <a:xfrm>
            <a:off x="0" y="1730829"/>
            <a:ext cx="8229600" cy="3477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C28500E9-800B-C94A-B6F9-F73D37B2D301}"/>
              </a:ext>
            </a:extLst>
          </p:cNvPr>
          <p:cNvSpPr/>
          <p:nvPr userDrawn="1"/>
        </p:nvSpPr>
        <p:spPr>
          <a:xfrm rot="10800000">
            <a:off x="8749091" y="0"/>
            <a:ext cx="3442907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EAD70A4-7AF0-7E4D-ABBC-34DD61D7B01E}"/>
              </a:ext>
            </a:extLst>
          </p:cNvPr>
          <p:cNvSpPr/>
          <p:nvPr userDrawn="1"/>
        </p:nvSpPr>
        <p:spPr>
          <a:xfrm rot="10800000">
            <a:off x="3727215" y="5551712"/>
            <a:ext cx="1424687" cy="1306288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14C43A8B-650C-3B4B-9F8C-592CE9F2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25" y="2464270"/>
            <a:ext cx="5227376" cy="7277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345C704-9538-984E-8D14-D6AEC9A4C4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8623" y="3265903"/>
            <a:ext cx="5227377" cy="1642386"/>
          </a:xfrm>
        </p:spPr>
        <p:txBody>
          <a:bodyPr lIns="91440" rIns="91440" anchor="t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47B5AD0-4AD4-9843-9C08-DEF894490A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593262" y="0"/>
            <a:ext cx="7598736" cy="685800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8795BE2D-99B1-FE49-84B1-C41E44A8AC0B}"/>
              </a:ext>
            </a:extLst>
          </p:cNvPr>
          <p:cNvSpPr/>
          <p:nvPr userDrawn="1"/>
        </p:nvSpPr>
        <p:spPr>
          <a:xfrm rot="5400000">
            <a:off x="-48606" y="252453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5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and Autho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34F14FD9-9995-BE48-8C0E-B1454B9F23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6012" y="0"/>
            <a:ext cx="7598735" cy="6858000"/>
          </a:xfrm>
          <a:custGeom>
            <a:avLst/>
            <a:gdLst>
              <a:gd name="connsiteX0" fmla="*/ 0 w 7598735"/>
              <a:gd name="connsiteY0" fmla="*/ 0 h 6858000"/>
              <a:gd name="connsiteX1" fmla="*/ 7598735 w 7598735"/>
              <a:gd name="connsiteY1" fmla="*/ 0 h 6858000"/>
              <a:gd name="connsiteX2" fmla="*/ 7598735 w 7598735"/>
              <a:gd name="connsiteY2" fmla="*/ 6858000 h 6858000"/>
              <a:gd name="connsiteX3" fmla="*/ 0 w 7598735"/>
              <a:gd name="connsiteY3" fmla="*/ 6858000 h 6858000"/>
              <a:gd name="connsiteX4" fmla="*/ 0 w 7598735"/>
              <a:gd name="connsiteY4" fmla="*/ 6378840 h 6858000"/>
              <a:gd name="connsiteX5" fmla="*/ 140333 w 7598735"/>
              <a:gd name="connsiteY5" fmla="*/ 6379536 h 6858000"/>
              <a:gd name="connsiteX6" fmla="*/ 3074919 w 7598735"/>
              <a:gd name="connsiteY6" fmla="*/ 489098 h 6858000"/>
              <a:gd name="connsiteX7" fmla="*/ 0 w 7598735"/>
              <a:gd name="connsiteY7" fmla="*/ 480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735" h="6858000">
                <a:moveTo>
                  <a:pt x="0" y="0"/>
                </a:moveTo>
                <a:lnTo>
                  <a:pt x="7598735" y="0"/>
                </a:lnTo>
                <a:lnTo>
                  <a:pt x="7598735" y="6858000"/>
                </a:lnTo>
                <a:lnTo>
                  <a:pt x="0" y="6858000"/>
                </a:lnTo>
                <a:lnTo>
                  <a:pt x="0" y="6378840"/>
                </a:lnTo>
                <a:lnTo>
                  <a:pt x="140333" y="6379536"/>
                </a:lnTo>
                <a:lnTo>
                  <a:pt x="3074919" y="489098"/>
                </a:lnTo>
                <a:lnTo>
                  <a:pt x="0" y="48004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FAE6FFB-F37C-7040-87B6-654B2F44CE7A}"/>
              </a:ext>
            </a:extLst>
          </p:cNvPr>
          <p:cNvSpPr/>
          <p:nvPr userDrawn="1"/>
        </p:nvSpPr>
        <p:spPr>
          <a:xfrm>
            <a:off x="413825" y="463261"/>
            <a:ext cx="7347125" cy="5911703"/>
          </a:xfrm>
          <a:custGeom>
            <a:avLst/>
            <a:gdLst>
              <a:gd name="connsiteX0" fmla="*/ 125507 w 7347125"/>
              <a:gd name="connsiteY0" fmla="*/ 0 h 5911703"/>
              <a:gd name="connsiteX1" fmla="*/ 7347125 w 7347125"/>
              <a:gd name="connsiteY1" fmla="*/ 21265 h 5911703"/>
              <a:gd name="connsiteX2" fmla="*/ 4412539 w 7347125"/>
              <a:gd name="connsiteY2" fmla="*/ 5911703 h 5911703"/>
              <a:gd name="connsiteX3" fmla="*/ 1007798 w 7347125"/>
              <a:gd name="connsiteY3" fmla="*/ 5894815 h 5911703"/>
              <a:gd name="connsiteX4" fmla="*/ 1007798 w 7347125"/>
              <a:gd name="connsiteY4" fmla="*/ 5901070 h 5911703"/>
              <a:gd name="connsiteX5" fmla="*/ 0 w 7347125"/>
              <a:gd name="connsiteY5" fmla="*/ 5901070 h 5911703"/>
              <a:gd name="connsiteX6" fmla="*/ 0 w 7347125"/>
              <a:gd name="connsiteY6" fmla="*/ 10632 h 5911703"/>
              <a:gd name="connsiteX7" fmla="*/ 125507 w 7347125"/>
              <a:gd name="connsiteY7" fmla="*/ 10632 h 59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7125" h="5911703">
                <a:moveTo>
                  <a:pt x="125507" y="0"/>
                </a:moveTo>
                <a:lnTo>
                  <a:pt x="7347125" y="21265"/>
                </a:lnTo>
                <a:lnTo>
                  <a:pt x="4412539" y="5911703"/>
                </a:lnTo>
                <a:lnTo>
                  <a:pt x="1007798" y="5894815"/>
                </a:lnTo>
                <a:lnTo>
                  <a:pt x="1007798" y="5901070"/>
                </a:lnTo>
                <a:lnTo>
                  <a:pt x="0" y="5901070"/>
                </a:lnTo>
                <a:lnTo>
                  <a:pt x="0" y="10632"/>
                </a:lnTo>
                <a:lnTo>
                  <a:pt x="125507" y="10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4658-1736-478F-A40D-32AE04D8967A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AB73D1-1AA1-4E44-A7DA-8C00D8E10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501" y="1609159"/>
            <a:ext cx="4253334" cy="363968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Goes Here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11FC0D0-E6E4-7645-B0C7-97FB2012039D}"/>
              </a:ext>
            </a:extLst>
          </p:cNvPr>
          <p:cNvSpPr/>
          <p:nvPr userDrawn="1"/>
        </p:nvSpPr>
        <p:spPr>
          <a:xfrm rot="5400000">
            <a:off x="-48606" y="1669422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2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11B56-403C-AA43-BA54-5CD9A60BDDC5}"/>
              </a:ext>
            </a:extLst>
          </p:cNvPr>
          <p:cNvGrpSpPr/>
          <p:nvPr userDrawn="1"/>
        </p:nvGrpSpPr>
        <p:grpSpPr>
          <a:xfrm>
            <a:off x="0" y="-4353"/>
            <a:ext cx="6884691" cy="6862353"/>
            <a:chOff x="0" y="-4353"/>
            <a:chExt cx="6884691" cy="686235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8BAD61D-F455-9240-A0C6-DE4F40E47C29}"/>
                </a:ext>
              </a:extLst>
            </p:cNvPr>
            <p:cNvSpPr/>
            <p:nvPr userDrawn="1"/>
          </p:nvSpPr>
          <p:spPr>
            <a:xfrm>
              <a:off x="0" y="-4353"/>
              <a:ext cx="6884691" cy="6862353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  <a:gd name="connsiteX0" fmla="*/ 9234 w 6880863"/>
                <a:gd name="connsiteY0" fmla="*/ 0 h 6866017"/>
                <a:gd name="connsiteX1" fmla="*/ 6880863 w 6880863"/>
                <a:gd name="connsiteY1" fmla="*/ 1567 h 6866017"/>
                <a:gd name="connsiteX2" fmla="*/ 3445205 w 6880863"/>
                <a:gd name="connsiteY2" fmla="*/ 6866017 h 6866017"/>
                <a:gd name="connsiteX3" fmla="*/ 705 w 6880863"/>
                <a:gd name="connsiteY3" fmla="*/ 6864138 h 6866017"/>
                <a:gd name="connsiteX4" fmla="*/ 9234 w 6880863"/>
                <a:gd name="connsiteY4" fmla="*/ 0 h 6866017"/>
                <a:gd name="connsiteX0" fmla="*/ 0 w 6884692"/>
                <a:gd name="connsiteY0" fmla="*/ 0 h 6883465"/>
                <a:gd name="connsiteX1" fmla="*/ 6884692 w 6884692"/>
                <a:gd name="connsiteY1" fmla="*/ 19015 h 6883465"/>
                <a:gd name="connsiteX2" fmla="*/ 3449034 w 6884692"/>
                <a:gd name="connsiteY2" fmla="*/ 6883465 h 6883465"/>
                <a:gd name="connsiteX3" fmla="*/ 4534 w 6884692"/>
                <a:gd name="connsiteY3" fmla="*/ 6881586 h 6883465"/>
                <a:gd name="connsiteX4" fmla="*/ 0 w 6884692"/>
                <a:gd name="connsiteY4" fmla="*/ 0 h 6883465"/>
                <a:gd name="connsiteX0" fmla="*/ 9234 w 6880863"/>
                <a:gd name="connsiteY0" fmla="*/ 0 h 6879102"/>
                <a:gd name="connsiteX1" fmla="*/ 6880863 w 6880863"/>
                <a:gd name="connsiteY1" fmla="*/ 14652 h 6879102"/>
                <a:gd name="connsiteX2" fmla="*/ 3445205 w 6880863"/>
                <a:gd name="connsiteY2" fmla="*/ 6879102 h 6879102"/>
                <a:gd name="connsiteX3" fmla="*/ 705 w 6880863"/>
                <a:gd name="connsiteY3" fmla="*/ 6877223 h 6879102"/>
                <a:gd name="connsiteX4" fmla="*/ 9234 w 6880863"/>
                <a:gd name="connsiteY4" fmla="*/ 0 h 6879102"/>
                <a:gd name="connsiteX0" fmla="*/ 0 w 6884691"/>
                <a:gd name="connsiteY0" fmla="*/ 0 h 6874740"/>
                <a:gd name="connsiteX1" fmla="*/ 6884691 w 6884691"/>
                <a:gd name="connsiteY1" fmla="*/ 10290 h 6874740"/>
                <a:gd name="connsiteX2" fmla="*/ 3449033 w 6884691"/>
                <a:gd name="connsiteY2" fmla="*/ 6874740 h 6874740"/>
                <a:gd name="connsiteX3" fmla="*/ 4533 w 6884691"/>
                <a:gd name="connsiteY3" fmla="*/ 6872861 h 6874740"/>
                <a:gd name="connsiteX4" fmla="*/ 0 w 6884691"/>
                <a:gd name="connsiteY4" fmla="*/ 0 h 687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91" h="6874740">
                  <a:moveTo>
                    <a:pt x="0" y="0"/>
                  </a:moveTo>
                  <a:lnTo>
                    <a:pt x="6884691" y="10290"/>
                  </a:lnTo>
                  <a:lnTo>
                    <a:pt x="3449033" y="6874740"/>
                  </a:lnTo>
                  <a:lnTo>
                    <a:pt x="4533" y="6872861"/>
                  </a:lnTo>
                  <a:cubicBezTo>
                    <a:pt x="207" y="458797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75004ACB-4E38-6449-B733-0C6A6BC40ADD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6A52034F-1EDC-3040-A1B3-B572FC286C20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88" y="1954400"/>
            <a:ext cx="4393415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FD910B80-BD19-CF49-AB0B-1C5DEECEDED5}"/>
              </a:ext>
            </a:extLst>
          </p:cNvPr>
          <p:cNvSpPr/>
          <p:nvPr userDrawn="1"/>
        </p:nvSpPr>
        <p:spPr>
          <a:xfrm rot="5400000">
            <a:off x="-48606" y="31651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3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15DFD37-81D5-5742-B09A-5D4CBF48B7EA}"/>
              </a:ext>
            </a:extLst>
          </p:cNvPr>
          <p:cNvGrpSpPr/>
          <p:nvPr userDrawn="1"/>
        </p:nvGrpSpPr>
        <p:grpSpPr>
          <a:xfrm rot="10800000">
            <a:off x="5294245" y="0"/>
            <a:ext cx="6897755" cy="6858000"/>
            <a:chOff x="-17598" y="0"/>
            <a:chExt cx="6897755" cy="685800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0CF4E43-4A68-664C-B973-2FE49DC7733D}"/>
                </a:ext>
              </a:extLst>
            </p:cNvPr>
            <p:cNvSpPr/>
            <p:nvPr userDrawn="1"/>
          </p:nvSpPr>
          <p:spPr>
            <a:xfrm>
              <a:off x="-17598" y="0"/>
              <a:ext cx="6897755" cy="6858000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7755" h="6870380">
                  <a:moveTo>
                    <a:pt x="0" y="0"/>
                  </a:moveTo>
                  <a:lnTo>
                    <a:pt x="6897755" y="5930"/>
                  </a:lnTo>
                  <a:lnTo>
                    <a:pt x="3462097" y="6870380"/>
                  </a:lnTo>
                  <a:lnTo>
                    <a:pt x="17597" y="6868501"/>
                  </a:lnTo>
                  <a:cubicBezTo>
                    <a:pt x="13271" y="458361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AFAD3D76-9126-CC42-90B0-5BF85DC91E3E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9D011AB3-8218-AE4F-9DF7-810A1B45C453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272" y="1954400"/>
            <a:ext cx="3889053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84320FE-42A3-294B-AAE0-3D16A63E359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3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FFCAC17-2511-3D4F-A318-B241447A2C02}"/>
              </a:ext>
            </a:extLst>
          </p:cNvPr>
          <p:cNvSpPr/>
          <p:nvPr userDrawn="1"/>
        </p:nvSpPr>
        <p:spPr>
          <a:xfrm>
            <a:off x="413825" y="2941613"/>
            <a:ext cx="11364350" cy="3432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13F5538-7999-A74B-BCB7-A96C8DBC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4280546"/>
            <a:ext cx="10452848" cy="1791071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6">
            <a:extLst>
              <a:ext uri="{FF2B5EF4-FFF2-40B4-BE49-F238E27FC236}">
                <a16:creationId xmlns:a16="http://schemas.microsoft.com/office/drawing/2014/main" id="{DE5056B4-56A3-6E40-92E1-FA33B5C8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fld id="{4AF66DAB-74C4-4432-BFD8-6021EFF96DAE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A47DE6D7-793F-C846-8A00-3061847B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4C61174-2D39-E640-8A16-DCE6555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itle 9">
            <a:extLst>
              <a:ext uri="{FF2B5EF4-FFF2-40B4-BE49-F238E27FC236}">
                <a16:creationId xmlns:a16="http://schemas.microsoft.com/office/drawing/2014/main" id="{13596EE0-A679-3B49-BA9A-D5C79B0C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3143154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3E931B03-E301-6D48-8377-B08DA6C95F0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249401AC-F116-8B4C-A1A0-CF88B63E549B}"/>
              </a:ext>
            </a:extLst>
          </p:cNvPr>
          <p:cNvSpPr/>
          <p:nvPr userDrawn="1"/>
        </p:nvSpPr>
        <p:spPr>
          <a:xfrm rot="5400000">
            <a:off x="-48606" y="33345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3226FF-244B-B540-ABAC-5C0E3DE31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824" y="483782"/>
            <a:ext cx="11365992" cy="2457856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4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4534616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1796-FAB3-426D-A946-62CB6504D0DF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rgbClr val="C5A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D5DA7E-149B-BB4E-918D-C5FF23087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7491" y="0"/>
            <a:ext cx="8464509" cy="6858000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4509" h="6858000">
                <a:moveTo>
                  <a:pt x="3426278" y="0"/>
                </a:moveTo>
                <a:lnTo>
                  <a:pt x="3440072" y="37000"/>
                </a:lnTo>
                <a:lnTo>
                  <a:pt x="3440072" y="0"/>
                </a:lnTo>
                <a:lnTo>
                  <a:pt x="8464509" y="0"/>
                </a:lnTo>
                <a:lnTo>
                  <a:pt x="8464509" y="6858000"/>
                </a:lnTo>
                <a:lnTo>
                  <a:pt x="0" y="6858000"/>
                </a:lnTo>
                <a:lnTo>
                  <a:pt x="342627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EBB0DCE-DD71-FF40-B471-A617514321E6}"/>
              </a:ext>
            </a:extLst>
          </p:cNvPr>
          <p:cNvSpPr/>
          <p:nvPr userDrawn="1"/>
        </p:nvSpPr>
        <p:spPr>
          <a:xfrm rot="10800000">
            <a:off x="5869115" y="4530"/>
            <a:ext cx="911753" cy="91175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3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31CE-0A2D-40F5-8E0F-6BD059FE624D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B2D5-2743-4036-9D3B-CD028AA7F22F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3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B08B-9B2A-421C-A92D-8E5C2826EFF2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3F7CD6-7F0D-1C4F-AE97-8E76514E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0A80-F557-43AD-821A-48268EAB6EFC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3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98B14A3-A5A4-2F4A-95D8-651E4818BB24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FA21A50F-6662-5046-B75A-1261DC14ABF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DC47F2-EE1F-4644-989A-72996AC94A96}"/>
              </a:ext>
            </a:extLst>
          </p:cNvPr>
          <p:cNvGrpSpPr/>
          <p:nvPr userDrawn="1"/>
        </p:nvGrpSpPr>
        <p:grpSpPr>
          <a:xfrm>
            <a:off x="401408" y="1983214"/>
            <a:ext cx="5127171" cy="979022"/>
            <a:chOff x="417597" y="1992086"/>
            <a:chExt cx="5127171" cy="9790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6ED203-5311-5B45-870D-8D058E718B91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DE2C0F56-426C-5F4D-AAFD-DF53CA60DB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1824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125" y="3154858"/>
            <a:ext cx="4639736" cy="2870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D0A6-A764-49FD-81F8-B3F7B372DD57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C9B82D-42A0-2549-AF1A-BB955578D14E}"/>
              </a:ext>
            </a:extLst>
          </p:cNvPr>
          <p:cNvGrpSpPr/>
          <p:nvPr userDrawn="1"/>
        </p:nvGrpSpPr>
        <p:grpSpPr>
          <a:xfrm>
            <a:off x="6663674" y="1983214"/>
            <a:ext cx="5127171" cy="979022"/>
            <a:chOff x="417597" y="1992086"/>
            <a:chExt cx="5127171" cy="979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986011-7709-A448-BC93-37507571BAF8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97EFE62B-D2C4-6147-8593-BDB17D7FB7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2076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343E295-0EB5-2B45-8B07-FB33A0D549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86411A82-4B2C-2345-940D-003FAE9566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3154858"/>
            <a:ext cx="4639736" cy="2870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1638DF-1560-0147-9FCE-648610243627}"/>
              </a:ext>
            </a:extLst>
          </p:cNvPr>
          <p:cNvCxnSpPr/>
          <p:nvPr userDrawn="1"/>
        </p:nvCxnSpPr>
        <p:spPr>
          <a:xfrm>
            <a:off x="6096000" y="2055833"/>
            <a:ext cx="0" cy="38132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9">
            <a:extLst>
              <a:ext uri="{FF2B5EF4-FFF2-40B4-BE49-F238E27FC236}">
                <a16:creationId xmlns:a16="http://schemas.microsoft.com/office/drawing/2014/main" id="{6500C466-2C7C-0F41-ADF8-F36158F8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6D23-D20C-4006-A5F7-81AA17D23BFC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5791F-3F71-BF44-BA4E-0B7D386184DC}"/>
              </a:ext>
            </a:extLst>
          </p:cNvPr>
          <p:cNvSpPr/>
          <p:nvPr userDrawn="1"/>
        </p:nvSpPr>
        <p:spPr>
          <a:xfrm>
            <a:off x="0" y="467833"/>
            <a:ext cx="11729822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9AE2E01-52D8-994A-80AC-622260011952}"/>
              </a:ext>
            </a:extLst>
          </p:cNvPr>
          <p:cNvSpPr/>
          <p:nvPr userDrawn="1"/>
        </p:nvSpPr>
        <p:spPr>
          <a:xfrm>
            <a:off x="1915754" y="3684257"/>
            <a:ext cx="3112470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8F16C36-FC88-9044-8303-4AAB2C148BA5}"/>
              </a:ext>
            </a:extLst>
          </p:cNvPr>
          <p:cNvSpPr/>
          <p:nvPr userDrawn="1"/>
        </p:nvSpPr>
        <p:spPr>
          <a:xfrm>
            <a:off x="4668946" y="522786"/>
            <a:ext cx="718556" cy="718556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DA0D001-BFE9-164E-A088-53FE53ABF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23378" cy="6864485"/>
          </a:xfrm>
          <a:custGeom>
            <a:avLst/>
            <a:gdLst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1612869 w 6096000"/>
              <a:gd name="connsiteY2" fmla="*/ 6841445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2014112 w 6096000"/>
              <a:gd name="connsiteY2" fmla="*/ 6857657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33403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02538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4485">
                <a:moveTo>
                  <a:pt x="1602021" y="0"/>
                </a:moveTo>
                <a:lnTo>
                  <a:pt x="6096000" y="0"/>
                </a:lnTo>
                <a:lnTo>
                  <a:pt x="2014112" y="6857657"/>
                </a:lnTo>
                <a:lnTo>
                  <a:pt x="2002538" y="6864485"/>
                </a:lnTo>
                <a:lnTo>
                  <a:pt x="0" y="6858000"/>
                </a:lnTo>
                <a:lnTo>
                  <a:pt x="0" y="0"/>
                </a:lnTo>
                <a:lnTo>
                  <a:pt x="160202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0C3D4C-012F-184D-B7D5-E89B7B9A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410" y="2679259"/>
            <a:ext cx="2988860" cy="1395208"/>
          </a:xfrm>
        </p:spPr>
        <p:txBody>
          <a:bodyPr lIns="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16862ED-2F5E-FE49-AB49-49CEC0EA3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8426" y="793580"/>
            <a:ext cx="3304279" cy="5270839"/>
          </a:xfrm>
        </p:spPr>
        <p:txBody>
          <a:bodyPr lIns="0"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598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4AA8C3E5-9E99-4508-8637-7990818E58DE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1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85" r:id="rId2"/>
    <p:sldLayoutId id="2147483783" r:id="rId3"/>
    <p:sldLayoutId id="2147483765" r:id="rId4"/>
    <p:sldLayoutId id="2147483787" r:id="rId5"/>
    <p:sldLayoutId id="2147483784" r:id="rId6"/>
    <p:sldLayoutId id="2147483786" r:id="rId7"/>
    <p:sldLayoutId id="2147483774" r:id="rId8"/>
    <p:sldLayoutId id="2147483781" r:id="rId9"/>
    <p:sldLayoutId id="2147483779" r:id="rId10"/>
    <p:sldLayoutId id="2147483780" r:id="rId11"/>
    <p:sldLayoutId id="2147483778" r:id="rId12"/>
    <p:sldLayoutId id="2147483777" r:id="rId13"/>
    <p:sldLayoutId id="2147483776" r:id="rId14"/>
    <p:sldLayoutId id="214748378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hdphoto" Target="../media/hdphoto2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1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83C8B-F223-4326-9984-5E7909D56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189" y="818741"/>
            <a:ext cx="4567608" cy="3566160"/>
          </a:xfrm>
        </p:spPr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002060"/>
                </a:solidFill>
              </a:rPr>
              <a:t>Bildiri </a:t>
            </a:r>
            <a:r>
              <a:rPr lang="tr-TR" sz="3600" dirty="0">
                <a:solidFill>
                  <a:srgbClr val="002060"/>
                </a:solidFill>
              </a:rPr>
              <a:t>başlığı</a:t>
            </a:r>
            <a:endParaRPr lang="en-ID" sz="36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DE1FA-1B54-4896-B32A-0904B38EC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489" y="4384901"/>
            <a:ext cx="4567608" cy="11430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Yazar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tr-TR" dirty="0">
                <a:solidFill>
                  <a:srgbClr val="002060"/>
                </a:solidFill>
              </a:rPr>
              <a:t>İSİMLERİ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107C4A-8CD6-482E-994B-832CA94408AD}"/>
              </a:ext>
            </a:extLst>
          </p:cNvPr>
          <p:cNvSpPr txBox="1"/>
          <p:nvPr/>
        </p:nvSpPr>
        <p:spPr>
          <a:xfrm>
            <a:off x="4987589" y="287269"/>
            <a:ext cx="185271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PT Sans" panose="020B0503020203020204" pitchFamily="34" charset="-94"/>
              </a:rPr>
              <a:t>202</a:t>
            </a:r>
            <a:r>
              <a:rPr lang="tr-TR" sz="2000" b="1" dirty="0">
                <a:solidFill>
                  <a:srgbClr val="002060"/>
                </a:solidFill>
                <a:latin typeface="PT Sans" panose="020B0503020203020204" pitchFamily="34" charset="-94"/>
              </a:rPr>
              <a:t>3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tr-TR" sz="2000" b="1" i="0" dirty="0">
                <a:solidFill>
                  <a:srgbClr val="343A40"/>
                </a:solidFill>
                <a:effectLst/>
                <a:latin typeface="PT Sans" panose="020B0503020203020204" pitchFamily="34" charset="-94"/>
              </a:rPr>
              <a:t>I. Havacılık ve Uzay Bilimleri Fakültesi Sempozyumu</a:t>
            </a:r>
            <a:endParaRPr lang="en-ID" sz="2000" b="1" dirty="0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3E5B6C-3C6B-495E-B7EE-A55865DAF5C1}"/>
              </a:ext>
            </a:extLst>
          </p:cNvPr>
          <p:cNvSpPr txBox="1"/>
          <p:nvPr/>
        </p:nvSpPr>
        <p:spPr>
          <a:xfrm>
            <a:off x="884489" y="5575093"/>
            <a:ext cx="4023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dirty="0">
                <a:solidFill>
                  <a:srgbClr val="002060"/>
                </a:solidFill>
                <a:effectLst/>
                <a:latin typeface="PT Sans" panose="020B0503020203020204" pitchFamily="34" charset="-94"/>
              </a:rPr>
              <a:t>Havacılık ve Uzay Bilimleri </a:t>
            </a:r>
            <a:r>
              <a:rPr lang="tr-TR" b="1" i="0" dirty="0" smtClean="0">
                <a:solidFill>
                  <a:srgbClr val="002060"/>
                </a:solidFill>
                <a:effectLst/>
                <a:latin typeface="PT Sans" panose="020B0503020203020204" pitchFamily="34" charset="-94"/>
              </a:rPr>
              <a:t>Fakültesi</a:t>
            </a:r>
          </a:p>
          <a:p>
            <a:r>
              <a:rPr lang="tr-TR" b="1" dirty="0" smtClean="0">
                <a:solidFill>
                  <a:srgbClr val="002060"/>
                </a:solidFill>
                <a:latin typeface="PT Sans" panose="020B0503020203020204" pitchFamily="34" charset="-94"/>
              </a:rPr>
              <a:t>XXXXX Ana Bilim Dalı</a:t>
            </a:r>
            <a:endParaRPr lang="en-ID" dirty="0">
              <a:solidFill>
                <a:srgbClr val="002060"/>
              </a:solidFill>
            </a:endParaRPr>
          </a:p>
        </p:txBody>
      </p:sp>
      <p:pic>
        <p:nvPicPr>
          <p:cNvPr id="1026" name="Picture 2" descr="Havacılık ve Uzay Bilimleri Fakültesi">
            <a:extLst>
              <a:ext uri="{FF2B5EF4-FFF2-40B4-BE49-F238E27FC236}">
                <a16:creationId xmlns:a16="http://schemas.microsoft.com/office/drawing/2014/main" id="{31403C4C-D697-729C-0549-8FDB461AE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09" y="355616"/>
            <a:ext cx="1084398" cy="1084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rciyes Üniversitesi Havacılık ve Uzay Bilimleri Fakültesi | Kayseri">
            <a:extLst>
              <a:ext uri="{FF2B5EF4-FFF2-40B4-BE49-F238E27FC236}">
                <a16:creationId xmlns:a16="http://schemas.microsoft.com/office/drawing/2014/main" id="{80BC4ABE-4316-7784-9957-0526B96FB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79" y="371376"/>
            <a:ext cx="1118745" cy="1084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Çin, Airbus'tan 17 milyar dolara 140 yolcu uçağı satın alacak - 04.11.2022,  Sputnik Türkiye">
            <a:extLst>
              <a:ext uri="{FF2B5EF4-FFF2-40B4-BE49-F238E27FC236}">
                <a16:creationId xmlns:a16="http://schemas.microsoft.com/office/drawing/2014/main" id="{50E4B104-1370-2D54-B345-17EE06201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156" y="0"/>
            <a:ext cx="5781040" cy="3566160"/>
          </a:xfrm>
          <a:prstGeom prst="rect">
            <a:avLst/>
          </a:prstGeom>
          <a:gradFill>
            <a:gsLst>
              <a:gs pos="0">
                <a:schemeClr val="accent5">
                  <a:lumMod val="10000"/>
                  <a:lumOff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blurRad="6350" stA="50000" endA="300" endPos="90000" dist="50800" dir="5400000" sy="-100000" algn="bl" rotWithShape="0"/>
            <a:softEdge rad="635000"/>
          </a:effec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949C000-6BDE-D578-EA95-35DC2E0D3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2060"/>
                </a:solidFill>
              </a:rPr>
              <a:t>1</a:t>
            </a:fld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2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 descr="SmartArt Placeholder - Block List">
            <a:extLst>
              <a:ext uri="{FF2B5EF4-FFF2-40B4-BE49-F238E27FC236}">
                <a16:creationId xmlns:a16="http://schemas.microsoft.com/office/drawing/2014/main" id="{F56E9CB7-A5E6-479F-A6C4-A480D06B97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298262"/>
              </p:ext>
            </p:extLst>
          </p:nvPr>
        </p:nvGraphicFramePr>
        <p:xfrm>
          <a:off x="6442229" y="1579329"/>
          <a:ext cx="4883151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66CBFE42-DFD1-4945-A9A4-5544D38C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90" y="1954400"/>
            <a:ext cx="4597894" cy="3002359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V. </a:t>
            </a:r>
            <a:r>
              <a:rPr lang="en-US" b="1" dirty="0" err="1">
                <a:solidFill>
                  <a:srgbClr val="002060"/>
                </a:solidFill>
              </a:rPr>
              <a:t>Sonuç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Öneriler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76D83-C1C1-4991-A2E4-4B0F17A6CB46}"/>
              </a:ext>
            </a:extLst>
          </p:cNvPr>
          <p:cNvSpPr txBox="1"/>
          <p:nvPr/>
        </p:nvSpPr>
        <p:spPr>
          <a:xfrm>
            <a:off x="5423443" y="249015"/>
            <a:ext cx="1345114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100" b="1" dirty="0">
                <a:solidFill>
                  <a:srgbClr val="002060"/>
                </a:solidFill>
                <a:latin typeface="PT Sans" panose="020B0503020203020204" pitchFamily="34" charset="-94"/>
              </a:rPr>
              <a:t>2023</a:t>
            </a:r>
          </a:p>
          <a:p>
            <a:pPr algn="ctr"/>
            <a:r>
              <a:rPr lang="tr-TR" sz="1100" b="1" i="0" dirty="0">
                <a:solidFill>
                  <a:srgbClr val="002060"/>
                </a:solidFill>
                <a:effectLst/>
                <a:latin typeface="PT Sans" panose="020B0503020203020204" pitchFamily="34" charset="-94"/>
              </a:rPr>
              <a:t>I. Havacılık ve </a:t>
            </a:r>
            <a:r>
              <a:rPr lang="tr-TR" sz="1050" b="1" i="0" dirty="0">
                <a:solidFill>
                  <a:srgbClr val="002060"/>
                </a:solidFill>
                <a:effectLst/>
                <a:latin typeface="PT Sans" panose="020B0503020203020204" pitchFamily="34" charset="-94"/>
              </a:rPr>
              <a:t>Uzay Bilimleri Fakültesi Sempozyumu</a:t>
            </a:r>
          </a:p>
          <a:p>
            <a:pPr algn="ctr"/>
            <a:endParaRPr lang="en-ID" sz="1050" dirty="0"/>
          </a:p>
        </p:txBody>
      </p:sp>
      <p:pic>
        <p:nvPicPr>
          <p:cNvPr id="2" name="Picture 2" descr="Havacılık ve Uzay Bilimleri Fakültesi">
            <a:extLst>
              <a:ext uri="{FF2B5EF4-FFF2-40B4-BE49-F238E27FC236}">
                <a16:creationId xmlns:a16="http://schemas.microsoft.com/office/drawing/2014/main" id="{FFF1BAF9-39A6-9DA3-DBEE-CB6DFF581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05" y="5292039"/>
            <a:ext cx="998990" cy="9989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A9279D0-FDAE-1E69-DB23-46A5ECF7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354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>
                <a:solidFill>
                  <a:srgbClr val="002060"/>
                </a:solidFill>
              </a:rPr>
              <a:t>10</a:t>
            </a:fld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Resim 4" descr="dış mekan, doğa, bulut, kümülüs içeren bir resim&#10;&#10;Açıklama otomatik olarak oluşturuldu">
            <a:extLst>
              <a:ext uri="{FF2B5EF4-FFF2-40B4-BE49-F238E27FC236}">
                <a16:creationId xmlns:a16="http://schemas.microsoft.com/office/drawing/2014/main" id="{32622EE3-39F3-E580-5331-E6DCE9FB9767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12"/>
            <a:ext cx="11950262" cy="2329301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368258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1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73240CE-8BAB-C462-208E-4D18AD9F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2060"/>
                </a:solidFill>
              </a:rPr>
              <a:t>11</a:t>
            </a:fld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 descr="Ucuz Uçak Bileti Nasıl Alınır?En Uygun Uçak Bileti 10 Taktik">
            <a:extLst>
              <a:ext uri="{FF2B5EF4-FFF2-40B4-BE49-F238E27FC236}">
                <a16:creationId xmlns:a16="http://schemas.microsoft.com/office/drawing/2014/main" id="{E115ACAB-3B47-0ADE-9F5C-D46D25297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7" y="843895"/>
            <a:ext cx="4047877" cy="2748280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avacılık ve Uzay Bilimleri Fakültesi">
            <a:extLst>
              <a:ext uri="{FF2B5EF4-FFF2-40B4-BE49-F238E27FC236}">
                <a16:creationId xmlns:a16="http://schemas.microsoft.com/office/drawing/2014/main" id="{2111880F-A4A8-1107-4D66-DFAFE1DF2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02" y="5547601"/>
            <a:ext cx="826818" cy="826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2A24DFAB-F7D0-9E22-B010-C7FEB690B5EB}"/>
              </a:ext>
            </a:extLst>
          </p:cNvPr>
          <p:cNvSpPr/>
          <p:nvPr/>
        </p:nvSpPr>
        <p:spPr>
          <a:xfrm>
            <a:off x="6725920" y="843895"/>
            <a:ext cx="3979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5400" b="1" cap="none" spc="0" dirty="0">
                <a:ln/>
                <a:solidFill>
                  <a:srgbClr val="002060"/>
                </a:solidFill>
                <a:effectLst/>
              </a:rPr>
              <a:t>KAYNAKÇA</a:t>
            </a:r>
          </a:p>
        </p:txBody>
      </p:sp>
    </p:spTree>
    <p:extLst>
      <p:ext uri="{BB962C8B-B14F-4D97-AF65-F5344CB8AC3E}">
        <p14:creationId xmlns:p14="http://schemas.microsoft.com/office/powerpoint/2010/main" val="3231097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2" descr="SmartArt Placeholder - Contact List">
            <a:extLst>
              <a:ext uri="{FF2B5EF4-FFF2-40B4-BE49-F238E27FC236}">
                <a16:creationId xmlns:a16="http://schemas.microsoft.com/office/drawing/2014/main" id="{95EB8840-1974-5C4F-A503-A801266AD9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803157"/>
              </p:ext>
            </p:extLst>
          </p:nvPr>
        </p:nvGraphicFramePr>
        <p:xfrm>
          <a:off x="932329" y="2031121"/>
          <a:ext cx="6362993" cy="3345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Metin kutusu 9">
            <a:extLst>
              <a:ext uri="{FF2B5EF4-FFF2-40B4-BE49-F238E27FC236}">
                <a16:creationId xmlns:a16="http://schemas.microsoft.com/office/drawing/2014/main" id="{C47FAB4C-3B10-2281-E5F7-CFD8FF30F9E6}"/>
              </a:ext>
            </a:extLst>
          </p:cNvPr>
          <p:cNvSpPr txBox="1"/>
          <p:nvPr/>
        </p:nvSpPr>
        <p:spPr>
          <a:xfrm>
            <a:off x="2926080" y="3545840"/>
            <a:ext cx="845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endParaRPr lang="en-US" b="0" i="0" dirty="0"/>
          </a:p>
          <a:p>
            <a:pPr lvl="0">
              <a:lnSpc>
                <a:spcPct val="100000"/>
              </a:lnSpc>
            </a:pPr>
            <a:r>
              <a:rPr lang="tr-TR" b="1" u="none" dirty="0" err="1">
                <a:solidFill>
                  <a:srgbClr val="002060"/>
                </a:solidFill>
              </a:rPr>
              <a:t>Orcid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2A30C838-97F8-037B-BFE0-5A8033104D9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8329" y="-327399"/>
            <a:ext cx="5163671" cy="3756399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635000"/>
          </a:effectLst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D57A7C5-7093-8581-692D-7912F483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2060"/>
                </a:solidFill>
              </a:rPr>
              <a:t>12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B842F96-AF06-0F90-6D70-BCD37E75D510}"/>
              </a:ext>
            </a:extLst>
          </p:cNvPr>
          <p:cNvSpPr txBox="1"/>
          <p:nvPr/>
        </p:nvSpPr>
        <p:spPr>
          <a:xfrm>
            <a:off x="548640" y="893725"/>
            <a:ext cx="600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rgbClr val="002060"/>
                </a:solidFill>
              </a:rPr>
              <a:t>Dinlediğiniz İçin Teşekkürler</a:t>
            </a:r>
          </a:p>
        </p:txBody>
      </p:sp>
    </p:spTree>
    <p:extLst>
      <p:ext uri="{BB962C8B-B14F-4D97-AF65-F5344CB8AC3E}">
        <p14:creationId xmlns:p14="http://schemas.microsoft.com/office/powerpoint/2010/main" val="2942112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247102D8-6425-E99B-18F9-7A12B43EB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3143154"/>
            <a:ext cx="10452849" cy="910492"/>
          </a:xfrm>
        </p:spPr>
        <p:txBody>
          <a:bodyPr>
            <a:normAutofit/>
          </a:bodyPr>
          <a:lstStyle/>
          <a:p>
            <a:r>
              <a:rPr lang="tr-TR" dirty="0"/>
              <a:t>x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ADF14E0-8CED-D1B6-D53C-455CB4CD6214}"/>
              </a:ext>
            </a:extLst>
          </p:cNvPr>
          <p:cNvSpPr txBox="1"/>
          <p:nvPr/>
        </p:nvSpPr>
        <p:spPr>
          <a:xfrm>
            <a:off x="677785" y="2531236"/>
            <a:ext cx="42879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002060"/>
                </a:solidFill>
              </a:rPr>
              <a:t>Genel Kurallar</a:t>
            </a:r>
          </a:p>
          <a:p>
            <a:r>
              <a:rPr lang="tr-TR" dirty="0">
                <a:solidFill>
                  <a:srgbClr val="002060"/>
                </a:solidFill>
              </a:rPr>
              <a:t>Sunum yazı formatınız:</a:t>
            </a:r>
          </a:p>
          <a:p>
            <a:r>
              <a:rPr lang="tr-TR" dirty="0">
                <a:solidFill>
                  <a:srgbClr val="002060"/>
                </a:solidFill>
              </a:rPr>
              <a:t>Times New Roman karakterinde, </a:t>
            </a:r>
          </a:p>
          <a:p>
            <a:r>
              <a:rPr lang="tr-TR" dirty="0">
                <a:solidFill>
                  <a:srgbClr val="002060"/>
                </a:solidFill>
              </a:rPr>
              <a:t>Metin için yazı 12 punto,</a:t>
            </a:r>
          </a:p>
          <a:p>
            <a:r>
              <a:rPr lang="tr-TR" dirty="0">
                <a:solidFill>
                  <a:srgbClr val="002060"/>
                </a:solidFill>
              </a:rPr>
              <a:t>1 satır aralıklı olarak hazırlanmalıdır.</a:t>
            </a:r>
          </a:p>
          <a:p>
            <a:r>
              <a:rPr lang="tr-TR" dirty="0">
                <a:solidFill>
                  <a:srgbClr val="002060"/>
                </a:solidFill>
              </a:rPr>
              <a:t>Sempozyum işleyişi:</a:t>
            </a:r>
          </a:p>
          <a:p>
            <a:r>
              <a:rPr lang="tr-TR" dirty="0">
                <a:solidFill>
                  <a:srgbClr val="002060"/>
                </a:solidFill>
              </a:rPr>
              <a:t>Sunum süresi 10 dakika ve </a:t>
            </a:r>
          </a:p>
          <a:p>
            <a:r>
              <a:rPr lang="tr-TR" dirty="0">
                <a:solidFill>
                  <a:srgbClr val="002060"/>
                </a:solidFill>
              </a:rPr>
              <a:t>5 dakika tartışma şeklinde olacaktır.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D165342-FF3E-E306-7230-16A9E632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5168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>
                <a:solidFill>
                  <a:srgbClr val="002060"/>
                </a:solidFill>
              </a:rPr>
              <a:t>2</a:t>
            </a:fld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A7DE71D-9E10-0650-BF3D-805BCA15A9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4688" y="3484224"/>
            <a:ext cx="6177914" cy="308895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Resim 6" descr="dış mekan, doğa, bulut, kümülüs içeren bir resim&#10;&#10;Açıklama otomatik olarak oluşturuldu">
            <a:extLst>
              <a:ext uri="{FF2B5EF4-FFF2-40B4-BE49-F238E27FC236}">
                <a16:creationId xmlns:a16="http://schemas.microsoft.com/office/drawing/2014/main" id="{59B3D7E1-AE32-8070-2AB0-4529CCC9EC8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8" y="193974"/>
            <a:ext cx="11950262" cy="2329301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  <a:softEdge rad="266700"/>
          </a:effectLst>
        </p:spPr>
      </p:pic>
      <p:pic>
        <p:nvPicPr>
          <p:cNvPr id="9" name="Picture 2" descr="Havacılık ve Uzay Bilimleri Fakültesi">
            <a:extLst>
              <a:ext uri="{FF2B5EF4-FFF2-40B4-BE49-F238E27FC236}">
                <a16:creationId xmlns:a16="http://schemas.microsoft.com/office/drawing/2014/main" id="{E3005983-F49A-3A42-E109-38FA671AF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5" y="274227"/>
            <a:ext cx="1084398" cy="1084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06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7AC69F6-9992-CCC9-A6A7-B7D14BEB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2060"/>
                </a:solidFill>
              </a:rPr>
              <a:t>3</a:t>
            </a:fld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Resim 6" descr="dış mekan, doğa, bulut, kümülüs içeren bir resim&#10;&#10;Açıklama otomatik olarak oluşturuldu">
            <a:extLst>
              <a:ext uri="{FF2B5EF4-FFF2-40B4-BE49-F238E27FC236}">
                <a16:creationId xmlns:a16="http://schemas.microsoft.com/office/drawing/2014/main" id="{16CF584B-FA5E-0559-CEFC-F4EF43B572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9" y="279035"/>
            <a:ext cx="11950262" cy="3338372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  <a:softEdge rad="266700"/>
          </a:effectLst>
        </p:spPr>
      </p:pic>
      <p:pic>
        <p:nvPicPr>
          <p:cNvPr id="8" name="Picture 2" descr="Havacılık ve Uzay Bilimleri Fakültesi">
            <a:extLst>
              <a:ext uri="{FF2B5EF4-FFF2-40B4-BE49-F238E27FC236}">
                <a16:creationId xmlns:a16="http://schemas.microsoft.com/office/drawing/2014/main" id="{ECAF39DC-1284-F2A8-AD55-46CECD16E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1" y="279035"/>
            <a:ext cx="1084398" cy="1084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ontent Placeholder 3" descr="Placeholder Timeline&#10;">
            <a:extLst>
              <a:ext uri="{FF2B5EF4-FFF2-40B4-BE49-F238E27FC236}">
                <a16:creationId xmlns:a16="http://schemas.microsoft.com/office/drawing/2014/main" id="{E0B14C64-F534-3412-86DD-82A4D9F37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569102"/>
              </p:ext>
            </p:extLst>
          </p:nvPr>
        </p:nvGraphicFramePr>
        <p:xfrm>
          <a:off x="1081932" y="1161674"/>
          <a:ext cx="10453687" cy="5164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Metin kutusu 9">
            <a:extLst>
              <a:ext uri="{FF2B5EF4-FFF2-40B4-BE49-F238E27FC236}">
                <a16:creationId xmlns:a16="http://schemas.microsoft.com/office/drawing/2014/main" id="{E4201962-C1C8-BF92-B724-16323FEDCF48}"/>
              </a:ext>
            </a:extLst>
          </p:cNvPr>
          <p:cNvSpPr txBox="1"/>
          <p:nvPr/>
        </p:nvSpPr>
        <p:spPr>
          <a:xfrm>
            <a:off x="1868993" y="977008"/>
            <a:ext cx="3064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+mj-lt"/>
              </a:rPr>
              <a:t>İÇİNDEKİLER</a:t>
            </a:r>
          </a:p>
        </p:txBody>
      </p:sp>
    </p:spTree>
    <p:extLst>
      <p:ext uri="{BB962C8B-B14F-4D97-AF65-F5344CB8AC3E}">
        <p14:creationId xmlns:p14="http://schemas.microsoft.com/office/powerpoint/2010/main" val="295675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4988F789-C14D-C841-BDEB-8ACF7737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121" y="909000"/>
            <a:ext cx="3889053" cy="3002359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I. </a:t>
            </a:r>
            <a:r>
              <a:rPr lang="en-US" b="1" dirty="0" err="1">
                <a:solidFill>
                  <a:srgbClr val="002060"/>
                </a:solidFill>
              </a:rPr>
              <a:t>Giriş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3FAD85B-298A-D2A8-423D-3957E3CF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2060"/>
                </a:solidFill>
              </a:rPr>
              <a:t>4</a:t>
            </a:fld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Resim 3" descr="dış mekan, doğa, bulut, kümülüs içeren bir resim&#10;&#10;Açıklama otomatik olarak oluşturuldu">
            <a:extLst>
              <a:ext uri="{FF2B5EF4-FFF2-40B4-BE49-F238E27FC236}">
                <a16:creationId xmlns:a16="http://schemas.microsoft.com/office/drawing/2014/main" id="{8940DCCF-07E8-195C-76AF-464DF3990B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8" y="50663"/>
            <a:ext cx="11950262" cy="3053635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  <a:softEdge rad="266700"/>
          </a:effectLst>
        </p:spPr>
      </p:pic>
      <p:pic>
        <p:nvPicPr>
          <p:cNvPr id="6" name="Picture 2" descr="Havacılık ve Uzay Bilimleri Fakültesi">
            <a:extLst>
              <a:ext uri="{FF2B5EF4-FFF2-40B4-BE49-F238E27FC236}">
                <a16:creationId xmlns:a16="http://schemas.microsoft.com/office/drawing/2014/main" id="{81741B6D-F351-D4AF-500B-AF10D1103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5" y="274227"/>
            <a:ext cx="1084398" cy="1084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 descr="Confused Person">
            <a:extLst>
              <a:ext uri="{FF2B5EF4-FFF2-40B4-BE49-F238E27FC236}">
                <a16:creationId xmlns:a16="http://schemas.microsoft.com/office/drawing/2014/main" id="{D15E4A36-7589-C90E-BEA5-094BAAAA6C37}"/>
              </a:ext>
            </a:extLst>
          </p:cNvPr>
          <p:cNvSpPr/>
          <p:nvPr/>
        </p:nvSpPr>
        <p:spPr>
          <a:xfrm>
            <a:off x="946803" y="3753702"/>
            <a:ext cx="439799" cy="43979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8" name="Dikdörtgen 7" descr="Microscope">
            <a:extLst>
              <a:ext uri="{FF2B5EF4-FFF2-40B4-BE49-F238E27FC236}">
                <a16:creationId xmlns:a16="http://schemas.microsoft.com/office/drawing/2014/main" id="{30ABD41C-B82D-B240-2B67-F3A184289B83}"/>
              </a:ext>
            </a:extLst>
          </p:cNvPr>
          <p:cNvSpPr/>
          <p:nvPr/>
        </p:nvSpPr>
        <p:spPr>
          <a:xfrm>
            <a:off x="978084" y="4987100"/>
            <a:ext cx="439799" cy="439799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763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0E1912E-0F8D-79E4-81EE-FE3B17F2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2060"/>
                </a:solidFill>
              </a:rPr>
              <a:t>5</a:t>
            </a:fld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" name="Resim 9" descr="dış mekan, doğa, bulut, kümülüs içeren bir resim&#10;&#10;Açıklama otomatik olarak oluşturuldu">
            <a:extLst>
              <a:ext uri="{FF2B5EF4-FFF2-40B4-BE49-F238E27FC236}">
                <a16:creationId xmlns:a16="http://schemas.microsoft.com/office/drawing/2014/main" id="{4F6E2C56-8DCE-4871-3079-0A04BEA249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8"/>
            <a:ext cx="11950262" cy="2329301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  <a:softEdge rad="266700"/>
          </a:effectLst>
        </p:spPr>
      </p:pic>
      <p:pic>
        <p:nvPicPr>
          <p:cNvPr id="11" name="Picture 2" descr="Havacılık ve Uzay Bilimleri Fakültesi">
            <a:extLst>
              <a:ext uri="{FF2B5EF4-FFF2-40B4-BE49-F238E27FC236}">
                <a16:creationId xmlns:a16="http://schemas.microsoft.com/office/drawing/2014/main" id="{1E7F949B-8F9D-707C-F79A-5683FC38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35" y="188734"/>
            <a:ext cx="998990" cy="9989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27">
            <a:extLst>
              <a:ext uri="{FF2B5EF4-FFF2-40B4-BE49-F238E27FC236}">
                <a16:creationId xmlns:a16="http://schemas.microsoft.com/office/drawing/2014/main" id="{955756FB-A324-A2C7-3C3A-20803B81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236" y="1839137"/>
            <a:ext cx="4218496" cy="2145327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II. </a:t>
            </a:r>
            <a:r>
              <a:rPr lang="en-US" b="1" dirty="0" err="1">
                <a:solidFill>
                  <a:srgbClr val="002060"/>
                </a:solidFill>
              </a:rPr>
              <a:t>Literatür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Taraması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Dikdörtgen 14" descr="Microscope">
            <a:extLst>
              <a:ext uri="{FF2B5EF4-FFF2-40B4-BE49-F238E27FC236}">
                <a16:creationId xmlns:a16="http://schemas.microsoft.com/office/drawing/2014/main" id="{5665777D-C488-2F5E-97E3-9180EFAB5F7C}"/>
              </a:ext>
            </a:extLst>
          </p:cNvPr>
          <p:cNvSpPr/>
          <p:nvPr/>
        </p:nvSpPr>
        <p:spPr>
          <a:xfrm>
            <a:off x="667949" y="2216700"/>
            <a:ext cx="744184" cy="695101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66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vacılık ve Uzay Bilimleri Fakültesi">
            <a:extLst>
              <a:ext uri="{FF2B5EF4-FFF2-40B4-BE49-F238E27FC236}">
                <a16:creationId xmlns:a16="http://schemas.microsoft.com/office/drawing/2014/main" id="{C3144057-3748-AD2D-E76F-70D2F3BB2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3" y="5589285"/>
            <a:ext cx="1084398" cy="1084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24E5AD-A60E-81BD-2FE4-3194612E7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687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>
                <a:solidFill>
                  <a:srgbClr val="002060"/>
                </a:solidFill>
              </a:rPr>
              <a:t>6</a:t>
            </a:fld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Resim 4" descr="dış mekan, doğa, bulut, kümülüs içeren bir resim&#10;&#10;Açıklama otomatik olarak oluşturuldu">
            <a:extLst>
              <a:ext uri="{FF2B5EF4-FFF2-40B4-BE49-F238E27FC236}">
                <a16:creationId xmlns:a16="http://schemas.microsoft.com/office/drawing/2014/main" id="{C0D352EE-8DB3-1DAB-9ABB-D82B7D9374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9" y="184317"/>
            <a:ext cx="11950262" cy="2248165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199986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4988F789-C14D-C841-BDEB-8ACF7737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8" y="912936"/>
            <a:ext cx="4538846" cy="3002359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III.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Metodoloji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AB5AF2C6-9824-AD5B-D630-CC4DE7E0C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2060"/>
                </a:solidFill>
              </a:rPr>
              <a:t>7</a:t>
            </a:fld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Resim 6" descr="dış mekan, doğa, bulut, kümülüs içeren bir resim&#10;&#10;Açıklama otomatik olarak oluşturuldu">
            <a:extLst>
              <a:ext uri="{FF2B5EF4-FFF2-40B4-BE49-F238E27FC236}">
                <a16:creationId xmlns:a16="http://schemas.microsoft.com/office/drawing/2014/main" id="{2C42EF9B-BEFC-0D2A-6605-6A0EC37442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56"/>
            <a:ext cx="11950262" cy="2329301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  <a:softEdge rad="266700"/>
          </a:effectLst>
        </p:spPr>
      </p:pic>
      <p:sp>
        <p:nvSpPr>
          <p:cNvPr id="8" name="Dikdörtgen 7" descr="Microscope">
            <a:extLst>
              <a:ext uri="{FF2B5EF4-FFF2-40B4-BE49-F238E27FC236}">
                <a16:creationId xmlns:a16="http://schemas.microsoft.com/office/drawing/2014/main" id="{0D0337E1-C4D7-48D1-E09C-056A649A7A1D}"/>
              </a:ext>
            </a:extLst>
          </p:cNvPr>
          <p:cNvSpPr/>
          <p:nvPr/>
        </p:nvSpPr>
        <p:spPr>
          <a:xfrm>
            <a:off x="782204" y="4564255"/>
            <a:ext cx="834524" cy="73184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9" name="Picture 2" descr="Havacılık ve Uzay Bilimleri Fakültesi">
            <a:extLst>
              <a:ext uri="{FF2B5EF4-FFF2-40B4-BE49-F238E27FC236}">
                <a16:creationId xmlns:a16="http://schemas.microsoft.com/office/drawing/2014/main" id="{A1CB9E1C-1D4A-9D48-7F30-308F4686F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7" y="312144"/>
            <a:ext cx="901194" cy="901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76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4D6E6C0-979D-2B92-97CE-F744B866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Resim 3" descr="dış mekan, doğa, bulut, kümülüs içeren bir resim&#10;&#10;Açıklama otomatik olarak oluşturuldu">
            <a:extLst>
              <a:ext uri="{FF2B5EF4-FFF2-40B4-BE49-F238E27FC236}">
                <a16:creationId xmlns:a16="http://schemas.microsoft.com/office/drawing/2014/main" id="{1898A4FC-E391-5885-851D-0A1DA631BF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9" y="214462"/>
            <a:ext cx="11950262" cy="2329301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  <a:softEdge rad="266700"/>
          </a:effectLst>
        </p:spPr>
      </p:pic>
      <p:sp>
        <p:nvSpPr>
          <p:cNvPr id="5" name="Dikdörtgen 4" descr="Microscope">
            <a:extLst>
              <a:ext uri="{FF2B5EF4-FFF2-40B4-BE49-F238E27FC236}">
                <a16:creationId xmlns:a16="http://schemas.microsoft.com/office/drawing/2014/main" id="{62BD3364-4D9F-A5DC-F13B-076C0BED10C8}"/>
              </a:ext>
            </a:extLst>
          </p:cNvPr>
          <p:cNvSpPr/>
          <p:nvPr/>
        </p:nvSpPr>
        <p:spPr>
          <a:xfrm>
            <a:off x="591285" y="2363666"/>
            <a:ext cx="834524" cy="73184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6" name="Picture 2" descr="Havacılık ve Uzay Bilimleri Fakültesi">
            <a:extLst>
              <a:ext uri="{FF2B5EF4-FFF2-40B4-BE49-F238E27FC236}">
                <a16:creationId xmlns:a16="http://schemas.microsoft.com/office/drawing/2014/main" id="{37512E8E-8C65-EE4A-4EC3-7BCBD230A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717" y="5637770"/>
            <a:ext cx="901194" cy="901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29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E4AE-2D72-4697-B109-ADADF244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168" y="1297740"/>
            <a:ext cx="3889053" cy="3002359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IV. </a:t>
            </a:r>
            <a:r>
              <a:rPr lang="en-US" b="1" dirty="0" err="1">
                <a:solidFill>
                  <a:srgbClr val="002060"/>
                </a:solidFill>
              </a:rPr>
              <a:t>Bulgular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Tartışma</a:t>
            </a:r>
            <a:endParaRPr lang="en-ID" b="1" dirty="0">
              <a:solidFill>
                <a:srgbClr val="002060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62120BC-3F00-5671-1A18-DB970A61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srgbClr val="002060"/>
                </a:solidFill>
              </a:rPr>
              <a:t>9</a:t>
            </a:fld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Resim 5" descr="dış mekan, doğa, bulut, kümülüs içeren bir resim&#10;&#10;Açıklama otomatik olarak oluşturuldu">
            <a:extLst>
              <a:ext uri="{FF2B5EF4-FFF2-40B4-BE49-F238E27FC236}">
                <a16:creationId xmlns:a16="http://schemas.microsoft.com/office/drawing/2014/main" id="{F30D4DEA-79FD-6A0E-EACA-2BE5D2676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8" y="86179"/>
            <a:ext cx="11950262" cy="2329301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  <a:softEdge rad="266700"/>
          </a:effectLst>
        </p:spPr>
      </p:pic>
      <p:pic>
        <p:nvPicPr>
          <p:cNvPr id="7" name="Picture 2" descr="Havacılık ve Uzay Bilimleri Fakültesi">
            <a:extLst>
              <a:ext uri="{FF2B5EF4-FFF2-40B4-BE49-F238E27FC236}">
                <a16:creationId xmlns:a16="http://schemas.microsoft.com/office/drawing/2014/main" id="{DB9706D3-2023-615C-6C95-00FE1C169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1" y="349636"/>
            <a:ext cx="901194" cy="901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366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GOLD AND SILVE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C4AE75"/>
      </a:accent1>
      <a:accent2>
        <a:srgbClr val="A9A9A9"/>
      </a:accent2>
      <a:accent3>
        <a:srgbClr val="5E5E5E"/>
      </a:accent3>
      <a:accent4>
        <a:srgbClr val="424242"/>
      </a:accent4>
      <a:accent5>
        <a:srgbClr val="212121"/>
      </a:accent5>
      <a:accent6>
        <a:srgbClr val="D5D5D5"/>
      </a:accent6>
      <a:hlink>
        <a:srgbClr val="C1AA73"/>
      </a:hlink>
      <a:folHlink>
        <a:srgbClr val="797979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rence" id="{B1388269-6A25-4F35-91BE-E59A597AB25F}" vid="{EA621A8F-389C-4766-B7E5-1B2B7E9ADD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conference presentation</Template>
  <TotalTime>411</TotalTime>
  <Words>140</Words>
  <Application>Microsoft Office PowerPoint</Application>
  <PresentationFormat>Geniş ekran</PresentationFormat>
  <Paragraphs>50</Paragraphs>
  <Slides>12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PT Sans</vt:lpstr>
      <vt:lpstr>RetrospectVTI</vt:lpstr>
      <vt:lpstr>Bildiri başlığı</vt:lpstr>
      <vt:lpstr>x</vt:lpstr>
      <vt:lpstr>PowerPoint Sunusu</vt:lpstr>
      <vt:lpstr>I. Giriş</vt:lpstr>
      <vt:lpstr>II. Literatür Taraması </vt:lpstr>
      <vt:lpstr>PowerPoint Sunusu</vt:lpstr>
      <vt:lpstr>III. Metodoloji</vt:lpstr>
      <vt:lpstr>PowerPoint Sunusu</vt:lpstr>
      <vt:lpstr>IV. Bulgular ve Tartışma</vt:lpstr>
      <vt:lpstr>V. Sonuç ve Öneriler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for Improving Firm Digital Marketing Capabilities Based on Adoption Eco-system Readiness and Digital Transformation</dc:title>
  <dc:creator>Agus MASRIANTO</dc:creator>
  <cp:lastModifiedBy>melih</cp:lastModifiedBy>
  <cp:revision>22</cp:revision>
  <dcterms:created xsi:type="dcterms:W3CDTF">2021-08-13T05:52:32Z</dcterms:created>
  <dcterms:modified xsi:type="dcterms:W3CDTF">2023-12-21T09:06:58Z</dcterms:modified>
</cp:coreProperties>
</file>