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62" r:id="rId5"/>
    <p:sldId id="258" r:id="rId6"/>
    <p:sldId id="264" r:id="rId7"/>
    <p:sldId id="265" r:id="rId8"/>
    <p:sldId id="25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8EAB-DAEA-4F73-8E7D-5A15472B912D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5692-C020-451F-B7A1-327E363E2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74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C58C9-9ACC-4B89-A067-537190F023F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64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3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42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D9BAC-6E78-4516-806C-275CB4F444F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F34E9-2E95-4AC9-8ED0-3A5A6EA0E3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4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4703D-7949-48A5-9836-80CDD7635C3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379E8-236B-445A-A87D-95E1811E2A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7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B6606-0658-44B2-8631-260B1C10EC6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6601B-B889-470E-9FCB-8F78345CD6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41DC1-E2A9-4AC0-8269-2AD60A5B86D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C7F03-E4C6-495F-9EE5-E0A5D7CCD4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2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88AE6-B6F5-424D-8607-C8365FB5031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F528F-D89D-4081-B0D3-536C2FDCB2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9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024B6-D896-4510-89DB-70705560E8CD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B19CD-CA86-492E-9307-EF3C6DD3ECF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47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C967-1304-4574-A8BC-D46E9AAE0C25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D279C-8F64-47CF-9871-4274E7C9E7C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43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C953-CD8D-45BB-937B-9BE64018D361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5DA39-2E0B-404A-99D2-1024FE175A5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2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32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599E-6E70-4EB1-AD8D-96816797D1C1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5B237-142B-41E0-8489-86AF79C284D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4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F4A0B-8CCC-4B7F-91FA-F62766436EA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7C193-87FF-4AAC-BC77-CFF146252C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94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FF5B-D299-44ED-833D-A4D29420277D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1C47C-D30A-4003-965E-BD89FA557B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66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49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11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6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6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0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53D7-A39E-436B-87F9-C06178612F3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4A8E-E141-4D6A-A931-EED27948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17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B2E01-EECF-49EB-9144-4E59A16BA7A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Erciyes Üniversitesi Kalite Komisyonu, Stratejik Plan Eylem Geliştirme Çalıştayı, 5 Temmuz 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648B6-2857-42A6-B124-39110CACE2C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0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25095" y="2387218"/>
            <a:ext cx="10586324" cy="1937893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/>
              <a:t/>
            </a:r>
            <a:br>
              <a:rPr lang="tr-TR" sz="2000" b="1" dirty="0"/>
            </a:b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1" y="158959"/>
            <a:ext cx="1831833" cy="129406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21099" y="2655972"/>
            <a:ext cx="108041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MEMNUNİYET YÖNETİM SİSTEMİ (MYS)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Tx/>
              <a:buNone/>
              <a:tabLst/>
              <a:defRPr/>
            </a:pPr>
            <a:r>
              <a:rPr lang="tr-TR" sz="4000" b="1" dirty="0" smtClean="0">
                <a:solidFill>
                  <a:prstClr val="black"/>
                </a:solidFill>
                <a:latin typeface="Calibri" pitchFamily="34" charset="0"/>
              </a:rPr>
              <a:t>BİRİM 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KULLANIM KILAVUZU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90" y="177729"/>
            <a:ext cx="1351128" cy="1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şağı Ok 4"/>
          <p:cNvSpPr/>
          <p:nvPr/>
        </p:nvSpPr>
        <p:spPr>
          <a:xfrm rot="3377423">
            <a:off x="2153949" y="4093497"/>
            <a:ext cx="317206" cy="872615"/>
          </a:xfrm>
          <a:prstGeom prst="down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861042" y="965713"/>
            <a:ext cx="66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1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63783" y="1104212"/>
            <a:ext cx="826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</a:rPr>
              <a:t> BKYS sisteminden iyileştirme faaliyet yönetimi başlığına tıklayınız 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şağı Ok 5"/>
          <p:cNvSpPr/>
          <p:nvPr/>
        </p:nvSpPr>
        <p:spPr>
          <a:xfrm rot="16200000" flipV="1">
            <a:off x="3530742" y="1960674"/>
            <a:ext cx="347192" cy="963528"/>
          </a:xfrm>
          <a:prstGeom prst="down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 flipH="1">
            <a:off x="11044102" y="1036320"/>
            <a:ext cx="56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2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63783" y="1174819"/>
            <a:ext cx="826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</a:rPr>
              <a:t> Sorumlu olduğum birimlerden talep edilen bildirimler sekmesine tıklayınız.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9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" y="243068"/>
            <a:ext cx="11921924" cy="673067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 rot="3854406" flipV="1">
            <a:off x="9766864" y="5106807"/>
            <a:ext cx="303824" cy="963528"/>
          </a:xfrm>
          <a:prstGeom prst="down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0885604" y="1056933"/>
            <a:ext cx="66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3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98507" y="1181825"/>
            <a:ext cx="826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</a:rPr>
              <a:t> İşlemler sekmesinden «Uygulanan </a:t>
            </a:r>
            <a:r>
              <a:rPr lang="tr-TR" b="1" dirty="0">
                <a:solidFill>
                  <a:srgbClr val="0070C0"/>
                </a:solidFill>
              </a:rPr>
              <a:t>F</a:t>
            </a:r>
            <a:r>
              <a:rPr lang="tr-TR" b="1" dirty="0" smtClean="0">
                <a:solidFill>
                  <a:srgbClr val="0070C0"/>
                </a:solidFill>
              </a:rPr>
              <a:t>aaliyeti Gir» alanına tıklayınız. 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97"/>
            <a:ext cx="12192000" cy="676540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0885604" y="1056933"/>
            <a:ext cx="66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4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98507" y="1181825"/>
            <a:ext cx="826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</a:rPr>
              <a:t> İlgili alanları doldurun. Faaliyet kanıtı bölümüne yapılan işlemi yazın ve Gönder tuşuna basın.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489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0885604" y="1612518"/>
            <a:ext cx="66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5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98507" y="1737410"/>
            <a:ext cx="826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0070C0"/>
                </a:solidFill>
              </a:rPr>
              <a:t> İşlemler sekmesinden Gönder tuşuna basın.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 rot="3854406" flipV="1">
            <a:off x="10233783" y="5245703"/>
            <a:ext cx="303824" cy="963528"/>
          </a:xfrm>
          <a:prstGeom prst="down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2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682906" y="2049927"/>
            <a:ext cx="1049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70C0"/>
                </a:solidFill>
              </a:rPr>
              <a:t> Yaptığınız işlem Kalite ve Strateji </a:t>
            </a:r>
            <a:r>
              <a:rPr lang="tr-TR" sz="2400" b="1" smtClean="0">
                <a:solidFill>
                  <a:srgbClr val="0070C0"/>
                </a:solidFill>
              </a:rPr>
              <a:t>Geliştirme </a:t>
            </a:r>
            <a:r>
              <a:rPr lang="tr-TR" sz="2400" b="1" smtClean="0">
                <a:solidFill>
                  <a:srgbClr val="0070C0"/>
                </a:solidFill>
              </a:rPr>
              <a:t>Koordinatörlüğüne </a:t>
            </a:r>
            <a:r>
              <a:rPr lang="tr-TR" sz="2400" b="1" dirty="0" smtClean="0">
                <a:solidFill>
                  <a:srgbClr val="0070C0"/>
                </a:solidFill>
              </a:rPr>
              <a:t>gönderilmiştir.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70C0"/>
                </a:solidFill>
              </a:rPr>
              <a:t>Koordinatörlük onay verilme sürecini başlatacaktır.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     Teşekkürler…</a:t>
            </a:r>
            <a:endParaRPr lang="tr-T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0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86</Words>
  <Application>Microsoft Office PowerPoint</Application>
  <PresentationFormat>Geniş ekran</PresentationFormat>
  <Paragraphs>17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</vt:lpstr>
      <vt:lpstr>Office Teması</vt:lpstr>
      <vt:lpstr>Geçmişe bakış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ORAKAF</dc:creator>
  <cp:lastModifiedBy>ronaldinho424</cp:lastModifiedBy>
  <cp:revision>13</cp:revision>
  <dcterms:created xsi:type="dcterms:W3CDTF">2025-04-08T13:05:41Z</dcterms:created>
  <dcterms:modified xsi:type="dcterms:W3CDTF">2025-04-15T08:21:29Z</dcterms:modified>
</cp:coreProperties>
</file>